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80D94-A772-4EA9-93DD-B38B8192A542}" type="datetimeFigureOut">
              <a:rPr lang="cs-CZ" smtClean="0"/>
              <a:pPr/>
              <a:t>23.10.2013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BE519-2D16-490D-9229-33E0FEF3ADB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Metodika jízdy v obřím slalomu a slalomu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Jan Fiedler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Linie jízdy v SL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/>
          <a:lstStyle/>
          <a:p>
            <a:r>
              <a:rPr lang="cs-CZ" dirty="0" smtClean="0"/>
              <a:t>Vychází z techniky GS</a:t>
            </a:r>
          </a:p>
          <a:p>
            <a:r>
              <a:rPr lang="cs-CZ" dirty="0" smtClean="0"/>
              <a:t>Díky kratšímu </a:t>
            </a:r>
            <a:r>
              <a:rPr lang="cs-CZ" dirty="0" err="1" smtClean="0"/>
              <a:t>radiusu</a:t>
            </a:r>
            <a:r>
              <a:rPr lang="cs-CZ" dirty="0" smtClean="0"/>
              <a:t> možné přímější najetí na bránu</a:t>
            </a:r>
          </a:p>
          <a:p>
            <a:r>
              <a:rPr lang="cs-CZ" dirty="0" smtClean="0"/>
              <a:t>Záběr na lyže ve spádnici</a:t>
            </a:r>
          </a:p>
          <a:p>
            <a:r>
              <a:rPr lang="cs-CZ" dirty="0" smtClean="0"/>
              <a:t>Chyba-náraz do tyče a pak teprve točení</a:t>
            </a:r>
          </a:p>
          <a:p>
            <a:r>
              <a:rPr lang="cs-CZ" dirty="0" smtClean="0"/>
              <a:t>Techniky: </a:t>
            </a:r>
            <a:r>
              <a:rPr lang="cs-CZ" dirty="0" err="1" smtClean="0"/>
              <a:t>klopič</a:t>
            </a:r>
            <a:r>
              <a:rPr lang="cs-CZ" dirty="0" smtClean="0"/>
              <a:t> x </a:t>
            </a:r>
            <a:r>
              <a:rPr lang="cs-CZ" dirty="0" err="1" smtClean="0"/>
              <a:t>kolenář</a:t>
            </a:r>
            <a:endParaRPr lang="cs-CZ" dirty="0" smtClean="0"/>
          </a:p>
          <a:p>
            <a:r>
              <a:rPr lang="cs-CZ" sz="1800" i="1" dirty="0" smtClean="0"/>
              <a:t>Video</a:t>
            </a:r>
            <a:endParaRPr lang="cs-CZ" sz="1800" i="1" dirty="0"/>
          </a:p>
        </p:txBody>
      </p:sp>
      <p:pic>
        <p:nvPicPr>
          <p:cNvPr id="5" name="Picture 4" descr="matt-bc-2004-sl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1700808"/>
            <a:ext cx="4176464" cy="4104455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/>
            </a:r>
            <a:br>
              <a:rPr lang="cs-CZ" smtClean="0"/>
            </a:br>
            <a:r>
              <a:rPr lang="cs-CZ" smtClean="0"/>
              <a:t>Správné načasování pohybů v oblouku-timing </a:t>
            </a:r>
            <a:br>
              <a:rPr lang="cs-CZ" smtClean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Správné načasování pohybů v jednotlivých fázích oblouku je podstatnou částí úspěšného zvládnutí závodní techniky jízdy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Načasování zahájení- souvisí s včasným ukončením předchozího oblouku(</a:t>
            </a:r>
            <a:r>
              <a:rPr lang="cs-CZ" dirty="0" err="1" smtClean="0"/>
              <a:t>early</a:t>
            </a:r>
            <a:r>
              <a:rPr lang="cs-CZ" dirty="0" smtClean="0"/>
              <a:t> </a:t>
            </a:r>
            <a:r>
              <a:rPr lang="cs-CZ" dirty="0" err="1" smtClean="0"/>
              <a:t>edging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Chyba1: zahájení  brzo </a:t>
            </a:r>
            <a:r>
              <a:rPr lang="cs-CZ" sz="2200" i="1" dirty="0" smtClean="0"/>
              <a:t>(video)</a:t>
            </a:r>
            <a:endParaRPr lang="cs-CZ" sz="2200" i="1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Chyba 2: zahájení pozdě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Chyby v poloze trupu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Chyba 1: klopení-padá rameno 1.  FV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Chyba2: </a:t>
            </a:r>
            <a:r>
              <a:rPr lang="cs-CZ" dirty="0" err="1" smtClean="0"/>
              <a:t>protirotace</a:t>
            </a:r>
            <a:r>
              <a:rPr lang="cs-CZ" dirty="0" smtClean="0"/>
              <a:t> v zahájení a 1. FV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Chyba3: rotace do oblouku v 2. FV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Dynamické projetí 2. FV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Přesné načasování zalomení a snížení ve 2FV je určující pro dynamické pojetí oblouku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Chyba 1: absence zalomení a snížení</a:t>
            </a:r>
          </a:p>
          <a:p>
            <a:pPr>
              <a:buNone/>
            </a:pPr>
            <a:r>
              <a:rPr lang="cs-CZ" dirty="0" smtClean="0"/>
              <a:t>     </a:t>
            </a:r>
            <a:r>
              <a:rPr lang="cs-CZ" sz="2200" i="1" dirty="0" smtClean="0"/>
              <a:t>video</a:t>
            </a:r>
            <a:endParaRPr lang="cs-CZ" sz="2200" i="1" dirty="0" smtClean="0"/>
          </a:p>
          <a:p>
            <a:r>
              <a:rPr lang="cs-CZ" dirty="0" smtClean="0"/>
              <a:t>Chyba 2: nesprávné načasování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1026" name="Picture 2" descr="E:\Foto\fotky_od_lisaka\_U7I2727_resiz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772816"/>
            <a:ext cx="4402832" cy="4248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Správné načasování a provedení pohybů v jednotlivých fázích oblouku vede k maximální efektivitě jízdy </a:t>
            </a:r>
          </a:p>
          <a:p>
            <a:r>
              <a:rPr lang="cs-CZ" dirty="0" smtClean="0"/>
              <a:t>Tip: Ideální linie jízdy spojená s </a:t>
            </a:r>
            <a:r>
              <a:rPr lang="cs-CZ" dirty="0" err="1" smtClean="0"/>
              <a:t>timingem</a:t>
            </a:r>
            <a:r>
              <a:rPr lang="cs-CZ" dirty="0" smtClean="0"/>
              <a:t> fází oblouku vede k výbornému času v cíli</a:t>
            </a:r>
            <a:endParaRPr lang="cs-CZ" dirty="0"/>
          </a:p>
        </p:txBody>
      </p:sp>
      <p:pic>
        <p:nvPicPr>
          <p:cNvPr id="2050" name="Picture 2" descr="E:\Foto\fotky_od_lisaka\KU7I9378_1_resiz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16832"/>
            <a:ext cx="4495800" cy="3888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Chyby v lyžařském postoji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Volba linie jízdy v GS a SL</a:t>
            </a:r>
          </a:p>
          <a:p>
            <a:pPr>
              <a:buNone/>
            </a:pPr>
            <a:r>
              <a:rPr lang="cs-CZ" sz="2800" dirty="0" smtClean="0"/>
              <a:t>        Vliv nových </a:t>
            </a:r>
            <a:r>
              <a:rPr lang="cs-CZ" sz="2800" dirty="0" err="1" smtClean="0"/>
              <a:t>rádiusů</a:t>
            </a:r>
            <a:r>
              <a:rPr lang="cs-CZ" sz="2800" dirty="0" smtClean="0"/>
              <a:t> lyží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dirty="0" smtClean="0"/>
              <a:t>Správné </a:t>
            </a:r>
            <a:r>
              <a:rPr lang="cs-CZ" dirty="0"/>
              <a:t>n</a:t>
            </a:r>
            <a:r>
              <a:rPr lang="cs-CZ" dirty="0" smtClean="0"/>
              <a:t>ačasování pohybů v oblouku-</a:t>
            </a:r>
            <a:r>
              <a:rPr lang="cs-CZ" dirty="0" err="1" smtClean="0"/>
              <a:t>timing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Chyby v lyžařském postoji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 Poloha trupu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2) Poloha paží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3) Stopa-postavení lyží a kolen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Poloha trupu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Těžiště vzadu(záklon)</a:t>
            </a:r>
          </a:p>
          <a:p>
            <a:pPr>
              <a:buNone/>
            </a:pPr>
            <a:r>
              <a:rPr lang="cs-CZ" sz="2400" dirty="0" smtClean="0"/>
              <a:t>Cvik: jízda s rozepnutými </a:t>
            </a:r>
            <a:r>
              <a:rPr lang="cs-CZ" sz="2400" dirty="0" err="1" smtClean="0"/>
              <a:t>lyžáky</a:t>
            </a:r>
            <a:r>
              <a:rPr lang="cs-CZ" sz="2400" dirty="0" smtClean="0"/>
              <a:t>, nebo odebrat komíny</a:t>
            </a:r>
          </a:p>
          <a:p>
            <a:r>
              <a:rPr lang="cs-CZ" dirty="0" smtClean="0"/>
              <a:t>Zvětšená lordóza v bederní oblasti</a:t>
            </a:r>
          </a:p>
          <a:p>
            <a:pPr>
              <a:buNone/>
            </a:pPr>
            <a:r>
              <a:rPr lang="cs-CZ" sz="2400" dirty="0" smtClean="0"/>
              <a:t>Cvik: jízda bez holí</a:t>
            </a:r>
          </a:p>
          <a:p>
            <a:r>
              <a:rPr lang="cs-CZ" dirty="0" smtClean="0"/>
              <a:t>Příliš velký předklon trupu</a:t>
            </a:r>
          </a:p>
          <a:p>
            <a:pPr>
              <a:buNone/>
            </a:pPr>
            <a:r>
              <a:rPr lang="cs-CZ" sz="2400" dirty="0" smtClean="0"/>
              <a:t>Cvik: Hole za zády nebo na ramenou</a:t>
            </a:r>
          </a:p>
          <a:p>
            <a:r>
              <a:rPr lang="cs-CZ" dirty="0" smtClean="0"/>
              <a:t>Nestabilní trup</a:t>
            </a:r>
          </a:p>
          <a:p>
            <a:pPr>
              <a:buNone/>
            </a:pPr>
            <a:r>
              <a:rPr lang="cs-CZ" sz="2400" dirty="0" smtClean="0"/>
              <a:t>Cvik: Svěrací </a:t>
            </a:r>
            <a:r>
              <a:rPr lang="cs-CZ" sz="2400" dirty="0" smtClean="0"/>
              <a:t>kazajka</a:t>
            </a:r>
          </a:p>
          <a:p>
            <a:pPr algn="ctr">
              <a:buNone/>
            </a:pPr>
            <a:r>
              <a:rPr lang="cs-CZ" sz="2000" i="1" dirty="0" smtClean="0"/>
              <a:t>Tyto popsané chyby souvisí s nesprávným zapojením nebo ochablostí </a:t>
            </a:r>
          </a:p>
          <a:p>
            <a:pPr algn="ctr">
              <a:buNone/>
            </a:pPr>
            <a:r>
              <a:rPr lang="cs-CZ" sz="2000" i="1" dirty="0" smtClean="0"/>
              <a:t>břišních svalů.</a:t>
            </a:r>
            <a:endParaRPr lang="cs-CZ" sz="20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Poloha paží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Svěšené dole u pasu</a:t>
            </a:r>
          </a:p>
          <a:p>
            <a:pPr>
              <a:buNone/>
            </a:pPr>
            <a:r>
              <a:rPr lang="cs-CZ" sz="2400" dirty="0" smtClean="0"/>
              <a:t>Cvik: hole před sebe-nebo jen na ukazováčky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dirty="0" smtClean="0"/>
              <a:t>Vytočené lokty nahoru</a:t>
            </a:r>
          </a:p>
          <a:p>
            <a:pPr>
              <a:buNone/>
            </a:pPr>
            <a:r>
              <a:rPr lang="cs-CZ" sz="2400" dirty="0" smtClean="0"/>
              <a:t>Cvik: ruce </a:t>
            </a:r>
            <a:r>
              <a:rPr lang="cs-CZ" sz="2400" dirty="0"/>
              <a:t>z</a:t>
            </a:r>
            <a:r>
              <a:rPr lang="cs-CZ" sz="2400" dirty="0" smtClean="0"/>
              <a:t>křížené na prsou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dirty="0" smtClean="0"/>
              <a:t>Neklidné (příliš mnoho pohybů)-souvisí s nestabilním trupem</a:t>
            </a:r>
          </a:p>
          <a:p>
            <a:pPr>
              <a:buNone/>
            </a:pPr>
            <a:r>
              <a:rPr lang="cs-CZ" sz="2400" dirty="0" smtClean="0"/>
              <a:t>Cvik: ruce v bok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Stopa-postavení lyží a kolen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Úzká- snižuje stabilitu postoje</a:t>
            </a:r>
          </a:p>
          <a:p>
            <a:pPr>
              <a:buNone/>
            </a:pPr>
            <a:r>
              <a:rPr lang="cs-CZ" sz="2600" dirty="0" smtClean="0"/>
              <a:t>Cvik: ruce na kolena nebo hůlku za koleno a chytit vpředu </a:t>
            </a:r>
          </a:p>
          <a:p>
            <a:r>
              <a:rPr lang="cs-CZ" dirty="0" smtClean="0"/>
              <a:t>Široká-omezuje rozsah pohybu</a:t>
            </a:r>
          </a:p>
          <a:p>
            <a:pPr>
              <a:buNone/>
            </a:pPr>
            <a:r>
              <a:rPr lang="cs-CZ" sz="2600" dirty="0" smtClean="0"/>
              <a:t>Cvik: jízda v hlubokém sněhu-</a:t>
            </a:r>
            <a:r>
              <a:rPr lang="cs-CZ" sz="2600" dirty="0" err="1" smtClean="0"/>
              <a:t>freeride</a:t>
            </a:r>
            <a:endParaRPr lang="cs-CZ" sz="2600" dirty="0" smtClean="0"/>
          </a:p>
          <a:p>
            <a:r>
              <a:rPr lang="cs-CZ" dirty="0" smtClean="0"/>
              <a:t>Kolena do X a předsunutí vnitřní lyže</a:t>
            </a:r>
          </a:p>
          <a:p>
            <a:pPr>
              <a:buNone/>
            </a:pPr>
            <a:r>
              <a:rPr lang="cs-CZ" sz="2400" dirty="0" smtClean="0"/>
              <a:t>Cvik :guma kolem kolen </a:t>
            </a:r>
          </a:p>
          <a:p>
            <a:r>
              <a:rPr lang="cs-CZ" dirty="0" smtClean="0"/>
              <a:t>Kolena do O: </a:t>
            </a:r>
            <a:r>
              <a:rPr lang="cs-CZ" sz="2400" dirty="0" smtClean="0"/>
              <a:t>cvik: </a:t>
            </a:r>
            <a:r>
              <a:rPr lang="cs-CZ" sz="2400" dirty="0" err="1" smtClean="0"/>
              <a:t>overbal</a:t>
            </a:r>
            <a:r>
              <a:rPr lang="cs-CZ" sz="2400" dirty="0" smtClean="0"/>
              <a:t> mezi kolena</a:t>
            </a:r>
          </a:p>
          <a:p>
            <a:r>
              <a:rPr lang="cs-CZ" dirty="0" smtClean="0"/>
              <a:t>Lyže do V </a:t>
            </a:r>
            <a:r>
              <a:rPr lang="cs-CZ" sz="2400" dirty="0" smtClean="0"/>
              <a:t>: cvik: ve fázi vedení zvednou vnitřní lyži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Volba linie jízdy v GS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Výhodnost </a:t>
            </a:r>
            <a:r>
              <a:rPr lang="cs-CZ" dirty="0" err="1" smtClean="0"/>
              <a:t>tkz</a:t>
            </a:r>
            <a:r>
              <a:rPr lang="cs-CZ" dirty="0" smtClean="0"/>
              <a:t>. </a:t>
            </a:r>
            <a:r>
              <a:rPr lang="cs-CZ" dirty="0"/>
              <a:t>n</a:t>
            </a:r>
            <a:r>
              <a:rPr lang="cs-CZ" dirty="0" smtClean="0"/>
              <a:t>adjeté linie</a:t>
            </a:r>
          </a:p>
          <a:p>
            <a:r>
              <a:rPr lang="cs-CZ" dirty="0" smtClean="0"/>
              <a:t>2/3 oblouku nad bránou</a:t>
            </a:r>
          </a:p>
          <a:p>
            <a:r>
              <a:rPr lang="cs-CZ" dirty="0" smtClean="0"/>
              <a:t>Využití spádnice ke zrychlení v 1. fázi vedení</a:t>
            </a:r>
          </a:p>
          <a:p>
            <a:endParaRPr lang="cs-CZ" dirty="0" smtClean="0"/>
          </a:p>
          <a:p>
            <a:r>
              <a:rPr lang="cs-CZ" dirty="0" smtClean="0"/>
              <a:t>Přímá x Nadjetá  </a:t>
            </a:r>
            <a:r>
              <a:rPr lang="cs-CZ" dirty="0" smtClean="0"/>
              <a:t>linie</a:t>
            </a:r>
          </a:p>
          <a:p>
            <a:r>
              <a:rPr lang="cs-CZ" sz="2000" i="1" dirty="0" smtClean="0"/>
              <a:t>Video</a:t>
            </a:r>
            <a:endParaRPr lang="cs-CZ" sz="2000" i="1" dirty="0"/>
          </a:p>
        </p:txBody>
      </p:sp>
      <p:pic>
        <p:nvPicPr>
          <p:cNvPr id="14" name="Picture 4" descr="liget-bc-2006-gs-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7984" y="1556792"/>
            <a:ext cx="4258816" cy="4752528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nových </a:t>
            </a:r>
            <a:r>
              <a:rPr lang="cs-CZ" dirty="0" err="1" smtClean="0"/>
              <a:t>rádiusů</a:t>
            </a:r>
            <a:r>
              <a:rPr lang="cs-CZ" dirty="0" smtClean="0"/>
              <a:t> lyží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Lyže vede,ale hůře se uvádí do zatáčky</a:t>
            </a:r>
          </a:p>
          <a:p>
            <a:r>
              <a:rPr lang="cs-CZ" dirty="0" smtClean="0"/>
              <a:t>Pro ovládaní lyží v oblouku potřeba větší fyzické úsilí</a:t>
            </a:r>
          </a:p>
          <a:p>
            <a:r>
              <a:rPr lang="cs-CZ" dirty="0" smtClean="0"/>
              <a:t>Špatně se ovládají na měkkém povrchu</a:t>
            </a:r>
          </a:p>
          <a:p>
            <a:r>
              <a:rPr lang="cs-CZ" dirty="0" smtClean="0"/>
              <a:t>Lyže nejsou tak živé a nutný přesný </a:t>
            </a:r>
            <a:r>
              <a:rPr lang="cs-CZ" dirty="0" err="1" smtClean="0"/>
              <a:t>timing</a:t>
            </a:r>
            <a:r>
              <a:rPr lang="cs-CZ" dirty="0" smtClean="0"/>
              <a:t> k včasnému ukončení oblouku</a:t>
            </a:r>
          </a:p>
          <a:p>
            <a:r>
              <a:rPr lang="cs-CZ" dirty="0" smtClean="0"/>
              <a:t>Nejlépe zvládl Ted </a:t>
            </a:r>
            <a:r>
              <a:rPr lang="cs-CZ" dirty="0" err="1" smtClean="0"/>
              <a:t>Ligety</a:t>
            </a:r>
            <a:endParaRPr lang="cs-CZ" dirty="0" smtClean="0"/>
          </a:p>
        </p:txBody>
      </p:sp>
      <p:pic>
        <p:nvPicPr>
          <p:cNvPr id="2050" name="Picture 2" descr="E:\Foto\fotky_od_lisaka\_U7I2716_resize_resiz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72816"/>
            <a:ext cx="4316288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Švýcarský výzkum linie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Srovnání top závodníků dnes a před 10 lety:</a:t>
            </a:r>
          </a:p>
          <a:p>
            <a:pPr>
              <a:buNone/>
            </a:pPr>
            <a:r>
              <a:rPr lang="cs-CZ" sz="2000" dirty="0" smtClean="0"/>
              <a:t>Dnes: hra driftu a řezaných </a:t>
            </a:r>
            <a:r>
              <a:rPr lang="cs-CZ" sz="2000" dirty="0" err="1" smtClean="0"/>
              <a:t>obl</a:t>
            </a:r>
            <a:r>
              <a:rPr lang="cs-CZ" sz="2000" dirty="0" smtClean="0"/>
              <a:t>.  </a:t>
            </a:r>
          </a:p>
          <a:p>
            <a:pPr>
              <a:buNone/>
            </a:pPr>
            <a:r>
              <a:rPr lang="cs-CZ" sz="2000" dirty="0" smtClean="0"/>
              <a:t>Vnější/vnitřní lyže  :  90%/10%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Dříve: snaha o max. řezané  carvingové</a:t>
            </a:r>
          </a:p>
          <a:p>
            <a:pPr>
              <a:buNone/>
            </a:pPr>
            <a:r>
              <a:rPr lang="cs-CZ" sz="2000" dirty="0" smtClean="0"/>
              <a:t>Vnější/vnitřní lyže  : 60%/40%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dirty="0" smtClean="0"/>
              <a:t>Měření 2 tratě 26/12 a 26/10 m</a:t>
            </a:r>
          </a:p>
          <a:p>
            <a:endParaRPr lang="cs-CZ" dirty="0" smtClean="0"/>
          </a:p>
          <a:p>
            <a:r>
              <a:rPr lang="cs-CZ" b="1" dirty="0" smtClean="0"/>
              <a:t>Výsledek: nejkratší linie není nejrychlejší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5976" y="1772816"/>
            <a:ext cx="4330824" cy="41764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492</Words>
  <Application>Microsoft Office PowerPoint</Application>
  <PresentationFormat>Předvádění na obrazovce (4:3)</PresentationFormat>
  <Paragraphs>100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Metodika jízdy v obřím slalomu a slalomu</vt:lpstr>
      <vt:lpstr>Snímek 2</vt:lpstr>
      <vt:lpstr>Chyby v lyžařském postoji</vt:lpstr>
      <vt:lpstr>Poloha trupu</vt:lpstr>
      <vt:lpstr>Poloha paží</vt:lpstr>
      <vt:lpstr>Stopa-postavení lyží a kolen</vt:lpstr>
      <vt:lpstr>Volba linie jízdy v GS</vt:lpstr>
      <vt:lpstr>Vliv nových rádiusů lyží</vt:lpstr>
      <vt:lpstr>Švýcarský výzkum linie</vt:lpstr>
      <vt:lpstr>Linie jízdy v SL</vt:lpstr>
      <vt:lpstr> Správné načasování pohybů v oblouku-timing  </vt:lpstr>
      <vt:lpstr>Chyby v poloze trupu</vt:lpstr>
      <vt:lpstr>Dynamické projetí 2. FV</vt:lpstr>
      <vt:lpstr>Shrnutí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jízdy v obřím slalomu a slalomu</dc:title>
  <dc:creator>Marta</dc:creator>
  <cp:lastModifiedBy>Marta</cp:lastModifiedBy>
  <cp:revision>24</cp:revision>
  <dcterms:created xsi:type="dcterms:W3CDTF">2013-10-18T11:06:41Z</dcterms:created>
  <dcterms:modified xsi:type="dcterms:W3CDTF">2013-10-23T17:23:45Z</dcterms:modified>
</cp:coreProperties>
</file>