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310" r:id="rId3"/>
    <p:sldId id="319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09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Montserrat Regular"/>
          <a:ea typeface="Montserrat Regular"/>
          <a:cs typeface="Montserrat Regula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C"/>
          </a:solidFill>
        </a:fill>
      </a:tcStyle>
    </a:wholeTbl>
    <a:band2H>
      <a:tcTxStyle/>
      <a:tcStyle>
        <a:tcBdr/>
        <a:fill>
          <a:solidFill>
            <a:srgbClr val="E6E7EE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Montserrat Regular"/>
          <a:ea typeface="Montserrat Regular"/>
          <a:cs typeface="Montserrat Regula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AF2"/>
          </a:solidFill>
        </a:fill>
      </a:tcStyle>
    </a:wholeTbl>
    <a:band2H>
      <a:tcTxStyle/>
      <a:tcStyle>
        <a:tcBdr/>
        <a:fill>
          <a:solidFill>
            <a:srgbClr val="E9EDF8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Montserrat Regular"/>
          <a:ea typeface="Montserrat Regular"/>
          <a:cs typeface="Montserrat Regula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EE9"/>
          </a:solidFill>
        </a:fill>
      </a:tcStyle>
    </a:wholeTbl>
    <a:band2H>
      <a:tcTxStyle/>
      <a:tcStyle>
        <a:tcBdr/>
        <a:fill>
          <a:solidFill>
            <a:srgbClr val="E6F7F4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Montserrat Regular"/>
          <a:ea typeface="Montserrat Regular"/>
          <a:cs typeface="Montserrat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Montserrat Regular"/>
          <a:ea typeface="Montserrat Regular"/>
          <a:cs typeface="Montserrat Regula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Montserrat Regular"/>
          <a:ea typeface="Montserrat Regular"/>
          <a:cs typeface="Montserra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 autoAdjust="0"/>
    <p:restoredTop sz="94694"/>
  </p:normalViewPr>
  <p:slideViewPr>
    <p:cSldViewPr snapToGrid="0">
      <p:cViewPr varScale="1">
        <p:scale>
          <a:sx n="34" d="100"/>
          <a:sy n="34" d="100"/>
        </p:scale>
        <p:origin x="9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dislav Janku" userId="5a6182100ecc9278" providerId="LiveId" clId="{56B2B32B-6B3D-4C4E-9516-97D4564CF538}"/>
    <pc:docChg chg="undo custSel modSld">
      <pc:chgData name="Ladislav Janku" userId="5a6182100ecc9278" providerId="LiveId" clId="{56B2B32B-6B3D-4C4E-9516-97D4564CF538}" dt="2024-05-12T13:05:57.819" v="232" actId="20577"/>
      <pc:docMkLst>
        <pc:docMk/>
      </pc:docMkLst>
      <pc:sldChg chg="modSp mod">
        <pc:chgData name="Ladislav Janku" userId="5a6182100ecc9278" providerId="LiveId" clId="{56B2B32B-6B3D-4C4E-9516-97D4564CF538}" dt="2024-05-12T12:53:58.447" v="0" actId="20577"/>
        <pc:sldMkLst>
          <pc:docMk/>
          <pc:sldMk cId="0" sldId="256"/>
        </pc:sldMkLst>
        <pc:spChg chg="mod">
          <ac:chgData name="Ladislav Janku" userId="5a6182100ecc9278" providerId="LiveId" clId="{56B2B32B-6B3D-4C4E-9516-97D4564CF538}" dt="2024-05-12T12:53:58.447" v="0" actId="20577"/>
          <ac:spMkLst>
            <pc:docMk/>
            <pc:sldMk cId="0" sldId="256"/>
            <ac:spMk id="246" creationId="{00000000-0000-0000-0000-000000000000}"/>
          </ac:spMkLst>
        </pc:spChg>
      </pc:sldChg>
      <pc:sldChg chg="modSp mod">
        <pc:chgData name="Ladislav Janku" userId="5a6182100ecc9278" providerId="LiveId" clId="{56B2B32B-6B3D-4C4E-9516-97D4564CF538}" dt="2024-05-12T13:05:57.819" v="232" actId="20577"/>
        <pc:sldMkLst>
          <pc:docMk/>
          <pc:sldMk cId="1843772601" sldId="309"/>
        </pc:sldMkLst>
        <pc:spChg chg="mod">
          <ac:chgData name="Ladislav Janku" userId="5a6182100ecc9278" providerId="LiveId" clId="{56B2B32B-6B3D-4C4E-9516-97D4564CF538}" dt="2024-05-12T13:05:57.819" v="232" actId="20577"/>
          <ac:spMkLst>
            <pc:docMk/>
            <pc:sldMk cId="1843772601" sldId="309"/>
            <ac:spMk id="246" creationId="{00000000-0000-0000-0000-000000000000}"/>
          </ac:spMkLst>
        </pc:spChg>
      </pc:sldChg>
      <pc:sldChg chg="modSp mod">
        <pc:chgData name="Ladislav Janku" userId="5a6182100ecc9278" providerId="LiveId" clId="{56B2B32B-6B3D-4C4E-9516-97D4564CF538}" dt="2024-05-12T12:58:55.214" v="55" actId="255"/>
        <pc:sldMkLst>
          <pc:docMk/>
          <pc:sldMk cId="2710894248" sldId="311"/>
        </pc:sldMkLst>
        <pc:spChg chg="mod">
          <ac:chgData name="Ladislav Janku" userId="5a6182100ecc9278" providerId="LiveId" clId="{56B2B32B-6B3D-4C4E-9516-97D4564CF538}" dt="2024-05-12T12:58:55.214" v="55" actId="255"/>
          <ac:spMkLst>
            <pc:docMk/>
            <pc:sldMk cId="2710894248" sldId="311"/>
            <ac:spMk id="5" creationId="{C01E8B87-91EC-6BF8-7D9C-2E9B1E85A2E3}"/>
          </ac:spMkLst>
        </pc:spChg>
        <pc:spChg chg="mod">
          <ac:chgData name="Ladislav Janku" userId="5a6182100ecc9278" providerId="LiveId" clId="{56B2B32B-6B3D-4C4E-9516-97D4564CF538}" dt="2024-05-12T12:57:15.743" v="34" actId="255"/>
          <ac:spMkLst>
            <pc:docMk/>
            <pc:sldMk cId="2710894248" sldId="311"/>
            <ac:spMk id="6" creationId="{21046D8A-B1D9-906E-7721-CBC204EB4DD4}"/>
          </ac:spMkLst>
        </pc:spChg>
      </pc:sldChg>
      <pc:sldChg chg="modSp mod">
        <pc:chgData name="Ladislav Janku" userId="5a6182100ecc9278" providerId="LiveId" clId="{56B2B32B-6B3D-4C4E-9516-97D4564CF538}" dt="2024-05-12T12:58:40.876" v="54" actId="1076"/>
        <pc:sldMkLst>
          <pc:docMk/>
          <pc:sldMk cId="1347754081" sldId="312"/>
        </pc:sldMkLst>
        <pc:spChg chg="mod">
          <ac:chgData name="Ladislav Janku" userId="5a6182100ecc9278" providerId="LiveId" clId="{56B2B32B-6B3D-4C4E-9516-97D4564CF538}" dt="2024-05-12T12:58:40.876" v="54" actId="1076"/>
          <ac:spMkLst>
            <pc:docMk/>
            <pc:sldMk cId="1347754081" sldId="312"/>
            <ac:spMk id="3" creationId="{E8ED1801-5462-7B45-F74F-CFC2E5B668FF}"/>
          </ac:spMkLst>
        </pc:spChg>
        <pc:spChg chg="mod">
          <ac:chgData name="Ladislav Janku" userId="5a6182100ecc9278" providerId="LiveId" clId="{56B2B32B-6B3D-4C4E-9516-97D4564CF538}" dt="2024-05-12T12:56:57.075" v="33" actId="122"/>
          <ac:spMkLst>
            <pc:docMk/>
            <pc:sldMk cId="1347754081" sldId="312"/>
            <ac:spMk id="6" creationId="{21046D8A-B1D9-906E-7721-CBC204EB4DD4}"/>
          </ac:spMkLst>
        </pc:spChg>
      </pc:sldChg>
      <pc:sldChg chg="modSp mod">
        <pc:chgData name="Ladislav Janku" userId="5a6182100ecc9278" providerId="LiveId" clId="{56B2B32B-6B3D-4C4E-9516-97D4564CF538}" dt="2024-05-12T12:58:17.305" v="52" actId="1076"/>
        <pc:sldMkLst>
          <pc:docMk/>
          <pc:sldMk cId="3158020942" sldId="313"/>
        </pc:sldMkLst>
        <pc:spChg chg="mod">
          <ac:chgData name="Ladislav Janku" userId="5a6182100ecc9278" providerId="LiveId" clId="{56B2B32B-6B3D-4C4E-9516-97D4564CF538}" dt="2024-05-12T12:58:17.305" v="52" actId="1076"/>
          <ac:spMkLst>
            <pc:docMk/>
            <pc:sldMk cId="3158020942" sldId="313"/>
            <ac:spMk id="4" creationId="{C6EF63BC-7C07-FD9A-BB35-B6D6FD20E9BA}"/>
          </ac:spMkLst>
        </pc:spChg>
        <pc:spChg chg="mod">
          <ac:chgData name="Ladislav Janku" userId="5a6182100ecc9278" providerId="LiveId" clId="{56B2B32B-6B3D-4C4E-9516-97D4564CF538}" dt="2024-05-12T12:57:48.062" v="50" actId="122"/>
          <ac:spMkLst>
            <pc:docMk/>
            <pc:sldMk cId="3158020942" sldId="313"/>
            <ac:spMk id="6" creationId="{21046D8A-B1D9-906E-7721-CBC204EB4DD4}"/>
          </ac:spMkLst>
        </pc:spChg>
      </pc:sldChg>
      <pc:sldChg chg="addSp delSp modSp mod">
        <pc:chgData name="Ladislav Janku" userId="5a6182100ecc9278" providerId="LiveId" clId="{56B2B32B-6B3D-4C4E-9516-97D4564CF538}" dt="2024-05-12T13:00:00.246" v="63" actId="1076"/>
        <pc:sldMkLst>
          <pc:docMk/>
          <pc:sldMk cId="3979462961" sldId="314"/>
        </pc:sldMkLst>
        <pc:spChg chg="mod">
          <ac:chgData name="Ladislav Janku" userId="5a6182100ecc9278" providerId="LiveId" clId="{56B2B32B-6B3D-4C4E-9516-97D4564CF538}" dt="2024-05-12T13:00:00.246" v="63" actId="1076"/>
          <ac:spMkLst>
            <pc:docMk/>
            <pc:sldMk cId="3979462961" sldId="314"/>
            <ac:spMk id="3" creationId="{4492813C-66F2-C2E3-D3C5-88D084E0140F}"/>
          </ac:spMkLst>
        </pc:spChg>
        <pc:spChg chg="add del">
          <ac:chgData name="Ladislav Janku" userId="5a6182100ecc9278" providerId="LiveId" clId="{56B2B32B-6B3D-4C4E-9516-97D4564CF538}" dt="2024-05-12T12:59:21.571" v="57" actId="22"/>
          <ac:spMkLst>
            <pc:docMk/>
            <pc:sldMk cId="3979462961" sldId="314"/>
            <ac:spMk id="5" creationId="{B73F13C4-A55D-54B0-0BC5-085B46E99A30}"/>
          </ac:spMkLst>
        </pc:spChg>
        <pc:spChg chg="mod">
          <ac:chgData name="Ladislav Janku" userId="5a6182100ecc9278" providerId="LiveId" clId="{56B2B32B-6B3D-4C4E-9516-97D4564CF538}" dt="2024-05-12T12:59:33.216" v="59" actId="255"/>
          <ac:spMkLst>
            <pc:docMk/>
            <pc:sldMk cId="3979462961" sldId="314"/>
            <ac:spMk id="6" creationId="{21046D8A-B1D9-906E-7721-CBC204EB4DD4}"/>
          </ac:spMkLst>
        </pc:spChg>
      </pc:sldChg>
      <pc:sldChg chg="modSp mod">
        <pc:chgData name="Ladislav Janku" userId="5a6182100ecc9278" providerId="LiveId" clId="{56B2B32B-6B3D-4C4E-9516-97D4564CF538}" dt="2024-05-12T13:00:56.419" v="76" actId="255"/>
        <pc:sldMkLst>
          <pc:docMk/>
          <pc:sldMk cId="1714268129" sldId="316"/>
        </pc:sldMkLst>
        <pc:spChg chg="mod">
          <ac:chgData name="Ladislav Janku" userId="5a6182100ecc9278" providerId="LiveId" clId="{56B2B32B-6B3D-4C4E-9516-97D4564CF538}" dt="2024-05-12T13:00:56.419" v="76" actId="255"/>
          <ac:spMkLst>
            <pc:docMk/>
            <pc:sldMk cId="1714268129" sldId="316"/>
            <ac:spMk id="6" creationId="{21046D8A-B1D9-906E-7721-CBC204EB4DD4}"/>
          </ac:spMkLst>
        </pc:spChg>
      </pc:sldChg>
      <pc:sldChg chg="addSp modSp mod">
        <pc:chgData name="Ladislav Janku" userId="5a6182100ecc9278" providerId="LiveId" clId="{56B2B32B-6B3D-4C4E-9516-97D4564CF538}" dt="2024-05-12T13:05:38.378" v="230" actId="20577"/>
        <pc:sldMkLst>
          <pc:docMk/>
          <pc:sldMk cId="3466054421" sldId="317"/>
        </pc:sldMkLst>
        <pc:spChg chg="mod">
          <ac:chgData name="Ladislav Janku" userId="5a6182100ecc9278" providerId="LiveId" clId="{56B2B32B-6B3D-4C4E-9516-97D4564CF538}" dt="2024-05-12T13:03:07.678" v="103" actId="1076"/>
          <ac:spMkLst>
            <pc:docMk/>
            <pc:sldMk cId="3466054421" sldId="317"/>
            <ac:spMk id="3" creationId="{616BEFB4-E9CE-43B6-28F3-81B028B9C172}"/>
          </ac:spMkLst>
        </pc:spChg>
        <pc:spChg chg="add mod">
          <ac:chgData name="Ladislav Janku" userId="5a6182100ecc9278" providerId="LiveId" clId="{56B2B32B-6B3D-4C4E-9516-97D4564CF538}" dt="2024-05-12T13:05:38.378" v="230" actId="20577"/>
          <ac:spMkLst>
            <pc:docMk/>
            <pc:sldMk cId="3466054421" sldId="317"/>
            <ac:spMk id="5" creationId="{CF7C5BBB-CA74-E111-F001-3588722A595F}"/>
          </ac:spMkLst>
        </pc:spChg>
        <pc:spChg chg="mod">
          <ac:chgData name="Ladislav Janku" userId="5a6182100ecc9278" providerId="LiveId" clId="{56B2B32B-6B3D-4C4E-9516-97D4564CF538}" dt="2024-05-12T13:02:24.364" v="101" actId="14100"/>
          <ac:spMkLst>
            <pc:docMk/>
            <pc:sldMk cId="3466054421" sldId="317"/>
            <ac:spMk id="6" creationId="{21046D8A-B1D9-906E-7721-CBC204EB4DD4}"/>
          </ac:spMkLst>
        </pc:spChg>
      </pc:sldChg>
      <pc:sldChg chg="modSp mod">
        <pc:chgData name="Ladislav Janku" userId="5a6182100ecc9278" providerId="LiveId" clId="{56B2B32B-6B3D-4C4E-9516-97D4564CF538}" dt="2024-05-12T13:01:59.570" v="97" actId="20577"/>
        <pc:sldMkLst>
          <pc:docMk/>
          <pc:sldMk cId="186368778" sldId="318"/>
        </pc:sldMkLst>
        <pc:spChg chg="mod">
          <ac:chgData name="Ladislav Janku" userId="5a6182100ecc9278" providerId="LiveId" clId="{56B2B32B-6B3D-4C4E-9516-97D4564CF538}" dt="2024-05-12T13:01:59.570" v="97" actId="20577"/>
          <ac:spMkLst>
            <pc:docMk/>
            <pc:sldMk cId="186368778" sldId="318"/>
            <ac:spMk id="6" creationId="{21046D8A-B1D9-906E-7721-CBC204EB4D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Logo Symbol EMF rgb" descr="Logo Symbol EMF rg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1706704"/>
            <a:ext cx="763201" cy="480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Obrázek v pozadí PNG 150 dpi" descr="Obrázek v pozadí PNG 150 dp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" y="567"/>
            <a:ext cx="24381985" cy="1371486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8095912" y="11898000"/>
            <a:ext cx="4752976" cy="39600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>
              <a:spcBef>
                <a:spcPts val="0"/>
              </a:spcBef>
              <a:defRPr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2pPr>
            <a:lvl3pPr>
              <a:spcBef>
                <a:spcPts val="0"/>
              </a:spcBef>
              <a:defRPr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3pPr>
            <a:lvl4pPr>
              <a:spcBef>
                <a:spcPts val="0"/>
              </a:spcBef>
              <a:defRPr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4pPr>
            <a:lvl5pPr>
              <a:spcBef>
                <a:spcPts val="0"/>
              </a:spcBef>
              <a:defRPr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0" name="Zástupné Jméno Příjmení"/>
          <p:cNvSpPr>
            <a:spLocks noGrp="1"/>
          </p:cNvSpPr>
          <p:nvPr>
            <p:ph type="body" sz="quarter" idx="21"/>
          </p:nvPr>
        </p:nvSpPr>
        <p:spPr>
          <a:xfrm>
            <a:off x="18095912" y="11034713"/>
            <a:ext cx="4789488" cy="756001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0"/>
              </a:spcBef>
              <a:defRPr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/>
          </a:p>
        </p:txBody>
      </p:sp>
      <p:sp>
        <p:nvSpPr>
          <p:cNvPr id="21" name="Zástupné Datum"/>
          <p:cNvSpPr>
            <a:spLocks noGrp="1"/>
          </p:cNvSpPr>
          <p:nvPr>
            <p:ph type="body" sz="quarter" idx="22"/>
          </p:nvPr>
        </p:nvSpPr>
        <p:spPr>
          <a:xfrm>
            <a:off x="12587288" y="11898000"/>
            <a:ext cx="4752976" cy="3960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/>
          </a:p>
        </p:txBody>
      </p:sp>
      <p:sp>
        <p:nvSpPr>
          <p:cNvPr id="22" name="Zástupný Název disciplíny"/>
          <p:cNvSpPr>
            <a:spLocks noGrp="1"/>
          </p:cNvSpPr>
          <p:nvPr>
            <p:ph type="body" sz="quarter" idx="23"/>
          </p:nvPr>
        </p:nvSpPr>
        <p:spPr>
          <a:xfrm>
            <a:off x="12587288" y="11034713"/>
            <a:ext cx="4752976" cy="756001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0"/>
              </a:spcBef>
              <a:defRPr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/>
          </a:p>
        </p:txBody>
      </p:sp>
      <p:sp>
        <p:nvSpPr>
          <p:cNvPr id="23" name="Text názvu"/>
          <p:cNvSpPr txBox="1">
            <a:spLocks noGrp="1"/>
          </p:cNvSpPr>
          <p:nvPr>
            <p:ph type="title"/>
          </p:nvPr>
        </p:nvSpPr>
        <p:spPr>
          <a:xfrm>
            <a:off x="1498600" y="1457325"/>
            <a:ext cx="10298114" cy="866643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pic>
        <p:nvPicPr>
          <p:cNvPr id="24" name="CSS+SLCR logo_wht.png" descr="CSS+SLCR logo_wh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8699" y="9330197"/>
            <a:ext cx="11517068" cy="2999045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1976100"/>
            <a:ext cx="5689600" cy="736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Logo Symbol EMF rgb" descr="Logo Symbol EMF rg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1706704"/>
            <a:ext cx="763201" cy="480534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3" name="Text názvu"/>
          <p:cNvSpPr txBox="1">
            <a:spLocks noGrp="1"/>
          </p:cNvSpPr>
          <p:nvPr>
            <p:ph type="title"/>
          </p:nvPr>
        </p:nvSpPr>
        <p:spPr>
          <a:xfrm>
            <a:off x="1498600" y="1475998"/>
            <a:ext cx="10298114" cy="17101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5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498600" y="4554537"/>
            <a:ext cx="10298114" cy="6480176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Logo Symbol EMF rgb" descr="Logo Symbol EMF rg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1706704"/>
            <a:ext cx="763201" cy="480534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498600" y="3362326"/>
            <a:ext cx="10298114" cy="101123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3200"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sz="3200">
                <a:latin typeface="Montserrat Bold"/>
                <a:ea typeface="Montserrat Bold"/>
                <a:cs typeface="Montserrat Bold"/>
                <a:sym typeface="Montserrat Bold"/>
              </a:defRPr>
            </a:lvl2pPr>
            <a:lvl3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sz="3200">
                <a:latin typeface="Montserrat Bold"/>
                <a:ea typeface="Montserrat Bold"/>
                <a:cs typeface="Montserrat Bold"/>
                <a:sym typeface="Montserrat Bold"/>
              </a:defRPr>
            </a:lvl3pPr>
            <a:lvl4pPr marL="0" indent="2743200">
              <a:lnSpc>
                <a:spcPct val="90000"/>
              </a:lnSpc>
              <a:spcBef>
                <a:spcPts val="0"/>
              </a:spcBef>
              <a:buSzTx/>
              <a:buNone/>
              <a:defRPr sz="3200">
                <a:latin typeface="Montserrat Bold"/>
                <a:ea typeface="Montserrat Bold"/>
                <a:cs typeface="Montserrat Bold"/>
                <a:sym typeface="Montserrat Bold"/>
              </a:defRPr>
            </a:lvl4pPr>
            <a:lvl5pPr marL="0" indent="3657600">
              <a:lnSpc>
                <a:spcPct val="90000"/>
              </a:lnSpc>
              <a:spcBef>
                <a:spcPts val="0"/>
              </a:spcBef>
              <a:buSzTx/>
              <a:buNone/>
              <a:defRPr sz="3200">
                <a:latin typeface="Montserrat Bold"/>
                <a:ea typeface="Montserrat Bold"/>
                <a:cs typeface="Montserrat Bold"/>
                <a:sym typeface="Montserrat Bold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6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2587286" y="3362325"/>
            <a:ext cx="10298114" cy="10112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defRPr sz="3200"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/>
          </a:p>
        </p:txBody>
      </p:sp>
      <p:sp>
        <p:nvSpPr>
          <p:cNvPr id="16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5" name="Text názvu"/>
          <p:cNvSpPr txBox="1">
            <a:spLocks noGrp="1"/>
          </p:cNvSpPr>
          <p:nvPr>
            <p:ph type="title"/>
          </p:nvPr>
        </p:nvSpPr>
        <p:spPr>
          <a:xfrm>
            <a:off x="1498600" y="1475998"/>
            <a:ext cx="21386800" cy="17101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Text názvu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Logo Symbol EMF rgb" descr="Logo Symbol EMF rg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1706704"/>
            <a:ext cx="763201" cy="48053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Text názvu"/>
          <p:cNvSpPr txBox="1">
            <a:spLocks noGrp="1"/>
          </p:cNvSpPr>
          <p:nvPr>
            <p:ph type="title"/>
          </p:nvPr>
        </p:nvSpPr>
        <p:spPr>
          <a:xfrm>
            <a:off x="1498600" y="1475998"/>
            <a:ext cx="21386800" cy="17101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7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ávěrečný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5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2571200" y="1457325"/>
            <a:ext cx="10314200" cy="957738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0" indent="914400">
              <a:buSzTx/>
              <a:buNone/>
              <a:defRPr sz="4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2pPr>
            <a:lvl3pPr marL="0" indent="1828800">
              <a:buSzTx/>
              <a:buNone/>
              <a:defRPr sz="4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3pPr>
            <a:lvl4pPr marL="0" indent="2743200">
              <a:buSzTx/>
              <a:buNone/>
              <a:defRPr sz="4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4pPr>
            <a:lvl5pPr marL="0" indent="3657600">
              <a:buSzTx/>
              <a:buNone/>
              <a:defRPr sz="4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06" name="Text názvu"/>
          <p:cNvSpPr txBox="1">
            <a:spLocks noGrp="1"/>
          </p:cNvSpPr>
          <p:nvPr>
            <p:ph type="title"/>
          </p:nvPr>
        </p:nvSpPr>
        <p:spPr>
          <a:xfrm>
            <a:off x="1498600" y="1457325"/>
            <a:ext cx="10298114" cy="9577389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Logo Symbol EMF rgb" descr="Logo Symbol EMF rg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1706704"/>
            <a:ext cx="763201" cy="480534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Text názvu"/>
          <p:cNvSpPr txBox="1">
            <a:spLocks noGrp="1"/>
          </p:cNvSpPr>
          <p:nvPr>
            <p:ph type="title"/>
          </p:nvPr>
        </p:nvSpPr>
        <p:spPr>
          <a:xfrm>
            <a:off x="1498600" y="1475998"/>
            <a:ext cx="21386800" cy="17101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215" name="Text úrovně 1…"/>
          <p:cNvSpPr txBox="1">
            <a:spLocks noGrp="1"/>
          </p:cNvSpPr>
          <p:nvPr>
            <p:ph type="body" idx="1"/>
          </p:nvPr>
        </p:nvSpPr>
        <p:spPr>
          <a:xfrm>
            <a:off x="1498600" y="4554542"/>
            <a:ext cx="21386800" cy="6480173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1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Logo Symbol EMF rgb" descr="Logo Symbol EMF rg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1706704"/>
            <a:ext cx="763201" cy="480534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ext názvu"/>
          <p:cNvSpPr txBox="1">
            <a:spLocks noGrp="1"/>
          </p:cNvSpPr>
          <p:nvPr>
            <p:ph type="title"/>
          </p:nvPr>
        </p:nvSpPr>
        <p:spPr>
          <a:xfrm>
            <a:off x="18095912" y="1528762"/>
            <a:ext cx="4789488" cy="95059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225" name="Text úrovně 1…"/>
          <p:cNvSpPr txBox="1">
            <a:spLocks noGrp="1"/>
          </p:cNvSpPr>
          <p:nvPr>
            <p:ph type="body" idx="1"/>
          </p:nvPr>
        </p:nvSpPr>
        <p:spPr>
          <a:xfrm>
            <a:off x="1497598" y="1528762"/>
            <a:ext cx="15842664" cy="9505448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2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Logo Symbol EMF rgb" descr="Logo Symbol EMF rg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1706704"/>
            <a:ext cx="763201" cy="480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Obrázek úvodní JPG 150 dpi" descr="Obrázek úvodní JPG 150 dp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Logo Czech Ski white EMF" descr="Logo Czech Ski white 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600" y="11393999"/>
            <a:ext cx="5043471" cy="802801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8095912" y="11898000"/>
            <a:ext cx="4752976" cy="396001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>
              <a:spcBef>
                <a:spcPts val="0"/>
              </a:spcBef>
              <a:defRPr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2pPr>
            <a:lvl3pPr>
              <a:spcBef>
                <a:spcPts val="0"/>
              </a:spcBef>
              <a:defRPr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3pPr>
            <a:lvl4pPr>
              <a:spcBef>
                <a:spcPts val="0"/>
              </a:spcBef>
              <a:defRPr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4pPr>
            <a:lvl5pPr>
              <a:spcBef>
                <a:spcPts val="0"/>
              </a:spcBef>
              <a:defRPr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6" name="Zástupné Jméno Příjmení"/>
          <p:cNvSpPr>
            <a:spLocks noGrp="1"/>
          </p:cNvSpPr>
          <p:nvPr>
            <p:ph type="body" sz="quarter" idx="21"/>
          </p:nvPr>
        </p:nvSpPr>
        <p:spPr>
          <a:xfrm>
            <a:off x="18095912" y="11034713"/>
            <a:ext cx="4789488" cy="756001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0"/>
              </a:spcBef>
              <a:defRPr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/>
          </a:p>
        </p:txBody>
      </p:sp>
      <p:sp>
        <p:nvSpPr>
          <p:cNvPr id="37" name="Zástupné Datum"/>
          <p:cNvSpPr>
            <a:spLocks noGrp="1"/>
          </p:cNvSpPr>
          <p:nvPr>
            <p:ph type="body" sz="quarter" idx="22"/>
          </p:nvPr>
        </p:nvSpPr>
        <p:spPr>
          <a:xfrm>
            <a:off x="12587288" y="11898000"/>
            <a:ext cx="4752976" cy="3960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/>
          </a:p>
        </p:txBody>
      </p:sp>
      <p:sp>
        <p:nvSpPr>
          <p:cNvPr id="38" name="Zástupný Název disciplíny"/>
          <p:cNvSpPr>
            <a:spLocks noGrp="1"/>
          </p:cNvSpPr>
          <p:nvPr>
            <p:ph type="body" sz="quarter" idx="23"/>
          </p:nvPr>
        </p:nvSpPr>
        <p:spPr>
          <a:xfrm>
            <a:off x="12587288" y="11034713"/>
            <a:ext cx="4752976" cy="756001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0"/>
              </a:spcBef>
              <a:defRPr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endParaRPr/>
          </a:p>
        </p:txBody>
      </p:sp>
      <p:sp>
        <p:nvSpPr>
          <p:cNvPr id="39" name="Text názvu"/>
          <p:cNvSpPr txBox="1">
            <a:spLocks noGrp="1"/>
          </p:cNvSpPr>
          <p:nvPr>
            <p:ph type="title"/>
          </p:nvPr>
        </p:nvSpPr>
        <p:spPr>
          <a:xfrm>
            <a:off x="1498600" y="1457325"/>
            <a:ext cx="10298114" cy="8666437"/>
          </a:xfrm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1976100"/>
            <a:ext cx="5689600" cy="736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Logo Symbol EMF rgb" descr="Logo Symbol EMF rg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1706704"/>
            <a:ext cx="763201" cy="480534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Text názvu"/>
          <p:cNvSpPr txBox="1">
            <a:spLocks noGrp="1"/>
          </p:cNvSpPr>
          <p:nvPr>
            <p:ph type="title"/>
          </p:nvPr>
        </p:nvSpPr>
        <p:spPr>
          <a:xfrm>
            <a:off x="1498600" y="1475998"/>
            <a:ext cx="21386800" cy="17101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59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498600" y="4554537"/>
            <a:ext cx="10298112" cy="6480176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áhlaví oddí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Logo Symbol EMF rgb" descr="Logo Symbol EMF rg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1706704"/>
            <a:ext cx="763201" cy="480534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Obdélník červený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0" name="Logo Symbol bílý z EMF"/>
          <p:cNvGrpSpPr/>
          <p:nvPr/>
        </p:nvGrpSpPr>
        <p:grpSpPr>
          <a:xfrm>
            <a:off x="1498600" y="11709399"/>
            <a:ext cx="763588" cy="477840"/>
            <a:chOff x="0" y="0"/>
            <a:chExt cx="763587" cy="477838"/>
          </a:xfrm>
        </p:grpSpPr>
        <p:sp>
          <p:nvSpPr>
            <p:cNvPr id="77" name="Freeform 5"/>
            <p:cNvSpPr/>
            <p:nvPr/>
          </p:nvSpPr>
          <p:spPr>
            <a:xfrm>
              <a:off x="0" y="276225"/>
              <a:ext cx="763588" cy="201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970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8" name="Freeform 6"/>
            <p:cNvSpPr/>
            <p:nvPr/>
          </p:nvSpPr>
          <p:spPr>
            <a:xfrm>
              <a:off x="0" y="-1"/>
              <a:ext cx="763588" cy="6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3233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" name="Freeform 7"/>
            <p:cNvSpPr/>
            <p:nvPr/>
          </p:nvSpPr>
          <p:spPr>
            <a:xfrm>
              <a:off x="228600" y="138112"/>
              <a:ext cx="534988" cy="66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15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4615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2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Úzký perex a širok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Logo Symbol EMF rgb" descr="Logo Symbol EMF rg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1706704"/>
            <a:ext cx="763201" cy="480534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1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498600" y="1457325"/>
            <a:ext cx="4789489" cy="957738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457200" indent="-457200">
              <a:defRPr sz="2400">
                <a:latin typeface="Montserrat Bold"/>
                <a:ea typeface="Montserrat Bold"/>
                <a:cs typeface="Montserrat Bold"/>
                <a:sym typeface="Montserrat Bold"/>
              </a:defRPr>
            </a:lvl2pPr>
            <a:lvl3pPr marL="548639" indent="-548639">
              <a:defRPr sz="2400">
                <a:latin typeface="Montserrat Bold"/>
                <a:ea typeface="Montserrat Bold"/>
                <a:cs typeface="Montserrat Bold"/>
                <a:sym typeface="Montserrat Bold"/>
              </a:defRPr>
            </a:lvl3pPr>
            <a:lvl4pPr marL="685800" indent="-685800">
              <a:defRPr sz="2400">
                <a:latin typeface="Montserrat Bold"/>
                <a:ea typeface="Montserrat Bold"/>
                <a:cs typeface="Montserrat Bold"/>
                <a:sym typeface="Montserrat Bold"/>
              </a:defRPr>
            </a:lvl4pPr>
            <a:lvl5pPr marL="1143000" indent="-685800">
              <a:defRPr sz="2400">
                <a:latin typeface="Montserrat Bold"/>
                <a:ea typeface="Montserrat Bold"/>
                <a:cs typeface="Montserrat Bold"/>
                <a:sym typeface="Montserrat Bold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2" name="Zástupný text 4"/>
          <p:cNvSpPr>
            <a:spLocks noGrp="1"/>
          </p:cNvSpPr>
          <p:nvPr>
            <p:ph type="body" idx="21"/>
          </p:nvPr>
        </p:nvSpPr>
        <p:spPr>
          <a:xfrm>
            <a:off x="7043738" y="1457324"/>
            <a:ext cx="15841662" cy="957739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Široký perex a úzk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Logo Symbol EMF rgb" descr="Logo Symbol EMF rg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1706704"/>
            <a:ext cx="763201" cy="480534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1" name="Text úrovně 1…"/>
          <p:cNvSpPr txBox="1">
            <a:spLocks noGrp="1"/>
          </p:cNvSpPr>
          <p:nvPr>
            <p:ph type="body" idx="1"/>
          </p:nvPr>
        </p:nvSpPr>
        <p:spPr>
          <a:xfrm>
            <a:off x="1498600" y="1457325"/>
            <a:ext cx="15841664" cy="957738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tserrat Bold"/>
                <a:ea typeface="Montserrat Bold"/>
                <a:cs typeface="Montserrat Bold"/>
                <a:sym typeface="Montserrat Bold"/>
              </a:defRPr>
            </a:lvl1pPr>
            <a:lvl2pPr marL="457200" indent="-457200">
              <a:defRPr sz="2400">
                <a:latin typeface="Montserrat Bold"/>
                <a:ea typeface="Montserrat Bold"/>
                <a:cs typeface="Montserrat Bold"/>
                <a:sym typeface="Montserrat Bold"/>
              </a:defRPr>
            </a:lvl2pPr>
            <a:lvl3pPr marL="548639" indent="-548639">
              <a:defRPr sz="2400">
                <a:latin typeface="Montserrat Bold"/>
                <a:ea typeface="Montserrat Bold"/>
                <a:cs typeface="Montserrat Bold"/>
                <a:sym typeface="Montserrat Bold"/>
              </a:defRPr>
            </a:lvl3pPr>
            <a:lvl4pPr marL="685800" indent="-685800">
              <a:defRPr sz="2400">
                <a:latin typeface="Montserrat Bold"/>
                <a:ea typeface="Montserrat Bold"/>
                <a:cs typeface="Montserrat Bold"/>
                <a:sym typeface="Montserrat Bold"/>
              </a:defRPr>
            </a:lvl4pPr>
            <a:lvl5pPr marL="1143000" indent="-685800">
              <a:defRPr sz="2400">
                <a:latin typeface="Montserrat Bold"/>
                <a:ea typeface="Montserrat Bold"/>
                <a:cs typeface="Montserrat Bold"/>
                <a:sym typeface="Montserrat Bold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2" name="Zástupný text 4"/>
          <p:cNvSpPr>
            <a:spLocks noGrp="1"/>
          </p:cNvSpPr>
          <p:nvPr>
            <p:ph type="body" sz="quarter" idx="21"/>
          </p:nvPr>
        </p:nvSpPr>
        <p:spPr>
          <a:xfrm>
            <a:off x="18095912" y="1457324"/>
            <a:ext cx="4789487" cy="957739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a střední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Logo Symbol EMF rgb" descr="Logo Symbol EMF rg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1706704"/>
            <a:ext cx="763201" cy="480534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1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498600" y="1457325"/>
            <a:ext cx="10298114" cy="9577389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2" name="Zástupný symbol obrázku 8"/>
          <p:cNvSpPr>
            <a:spLocks noGrp="1"/>
          </p:cNvSpPr>
          <p:nvPr>
            <p:ph type="pic" sz="half" idx="21"/>
          </p:nvPr>
        </p:nvSpPr>
        <p:spPr>
          <a:xfrm>
            <a:off x="12587288" y="1528762"/>
            <a:ext cx="10298112" cy="66976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dpis a 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Logo Symbol EMF rgb" descr="Logo Symbol EMF rg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1706704"/>
            <a:ext cx="763201" cy="480534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1" name="Text názvu"/>
          <p:cNvSpPr txBox="1">
            <a:spLocks noGrp="1"/>
          </p:cNvSpPr>
          <p:nvPr>
            <p:ph type="title"/>
          </p:nvPr>
        </p:nvSpPr>
        <p:spPr>
          <a:xfrm>
            <a:off x="1498600" y="1475998"/>
            <a:ext cx="21386800" cy="17101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32" name="Zástupný symbol obrázku 11"/>
          <p:cNvSpPr>
            <a:spLocks noGrp="1"/>
          </p:cNvSpPr>
          <p:nvPr>
            <p:ph type="pic" sz="quarter" idx="21"/>
          </p:nvPr>
        </p:nvSpPr>
        <p:spPr>
          <a:xfrm>
            <a:off x="12587288" y="4554537"/>
            <a:ext cx="10298112" cy="64801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3" name="Zástupný symbol obrázku 11"/>
          <p:cNvSpPr>
            <a:spLocks noGrp="1"/>
          </p:cNvSpPr>
          <p:nvPr>
            <p:ph type="pic" sz="quarter" idx="22"/>
          </p:nvPr>
        </p:nvSpPr>
        <p:spPr>
          <a:xfrm>
            <a:off x="1507710" y="4554537"/>
            <a:ext cx="10298112" cy="64801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Logo Symbol EMF rgb" descr="Logo Symbol EMF rg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1706704"/>
            <a:ext cx="763201" cy="480534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2" name="Text názvu"/>
          <p:cNvSpPr txBox="1">
            <a:spLocks noGrp="1"/>
          </p:cNvSpPr>
          <p:nvPr>
            <p:ph type="title"/>
          </p:nvPr>
        </p:nvSpPr>
        <p:spPr>
          <a:xfrm>
            <a:off x="1498600" y="1475998"/>
            <a:ext cx="10298114" cy="17101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Text názvu</a:t>
            </a:r>
          </a:p>
        </p:txBody>
      </p:sp>
      <p:sp>
        <p:nvSpPr>
          <p:cNvPr id="143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498600" y="4554537"/>
            <a:ext cx="10298114" cy="6480176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44" name="Zástupný symbol obrázku 11"/>
          <p:cNvSpPr>
            <a:spLocks noGrp="1"/>
          </p:cNvSpPr>
          <p:nvPr>
            <p:ph type="pic" sz="half" idx="21"/>
          </p:nvPr>
        </p:nvSpPr>
        <p:spPr>
          <a:xfrm>
            <a:off x="12587288" y="1528762"/>
            <a:ext cx="10298112" cy="95059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 Symbol EMF rgb" descr="Logo Symbol EMF rgb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98600" y="11706704"/>
            <a:ext cx="763201" cy="48053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Obdélník modrý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" name="Logo Symbol bílý z EMF"/>
          <p:cNvGrpSpPr/>
          <p:nvPr/>
        </p:nvGrpSpPr>
        <p:grpSpPr>
          <a:xfrm>
            <a:off x="1498600" y="11709399"/>
            <a:ext cx="763588" cy="477840"/>
            <a:chOff x="0" y="0"/>
            <a:chExt cx="763587" cy="477838"/>
          </a:xfrm>
        </p:grpSpPr>
        <p:sp>
          <p:nvSpPr>
            <p:cNvPr id="4" name="Freeform 5"/>
            <p:cNvSpPr/>
            <p:nvPr/>
          </p:nvSpPr>
          <p:spPr>
            <a:xfrm>
              <a:off x="0" y="276225"/>
              <a:ext cx="763588" cy="201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970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" name="Freeform 6"/>
            <p:cNvSpPr/>
            <p:nvPr/>
          </p:nvSpPr>
          <p:spPr>
            <a:xfrm>
              <a:off x="0" y="-1"/>
              <a:ext cx="763588" cy="6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3233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Freeform 7"/>
            <p:cNvSpPr/>
            <p:nvPr/>
          </p:nvSpPr>
          <p:spPr>
            <a:xfrm>
              <a:off x="228600" y="138112"/>
              <a:ext cx="534988" cy="66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15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4615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22496576" y="11889871"/>
            <a:ext cx="388824" cy="3683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Text názvu"/>
          <p:cNvSpPr txBox="1">
            <a:spLocks noGrp="1"/>
          </p:cNvSpPr>
          <p:nvPr>
            <p:ph type="title"/>
          </p:nvPr>
        </p:nvSpPr>
        <p:spPr>
          <a:xfrm>
            <a:off x="1498600" y="1475997"/>
            <a:ext cx="21386800" cy="955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 názvu</a:t>
            </a:r>
          </a:p>
        </p:txBody>
      </p:sp>
      <p:sp>
        <p:nvSpPr>
          <p:cNvPr id="10" name="Text úrovně 1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6" r:id="rId13"/>
    <p:sldLayoutId id="2147483667" r:id="rId14"/>
    <p:sldLayoutId id="2147483668" r:id="rId15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Montserrat Bold"/>
          <a:ea typeface="Montserrat Bold"/>
          <a:cs typeface="Montserrat Bold"/>
          <a:sym typeface="Montserrat Bold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Montserrat Bold"/>
          <a:ea typeface="Montserrat Bold"/>
          <a:cs typeface="Montserrat Bold"/>
          <a:sym typeface="Montserrat Bold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Montserrat Bold"/>
          <a:ea typeface="Montserrat Bold"/>
          <a:cs typeface="Montserrat Bold"/>
          <a:sym typeface="Montserrat Bold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Montserrat Bold"/>
          <a:ea typeface="Montserrat Bold"/>
          <a:cs typeface="Montserrat Bold"/>
          <a:sym typeface="Montserrat Bold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Montserrat Bold"/>
          <a:ea typeface="Montserrat Bold"/>
          <a:cs typeface="Montserrat Bold"/>
          <a:sym typeface="Montserrat Bold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Montserrat Bold"/>
          <a:ea typeface="Montserrat Bold"/>
          <a:cs typeface="Montserrat Bold"/>
          <a:sym typeface="Montserrat Bold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Montserrat Bold"/>
          <a:ea typeface="Montserrat Bold"/>
          <a:cs typeface="Montserrat Bold"/>
          <a:sym typeface="Montserrat Bold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Montserrat Bold"/>
          <a:ea typeface="Montserrat Bold"/>
          <a:cs typeface="Montserrat Bold"/>
          <a:sym typeface="Montserrat Bold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Montserrat Bold"/>
          <a:ea typeface="Montserrat Bold"/>
          <a:cs typeface="Montserrat Bold"/>
          <a:sym typeface="Montserrat Bold"/>
        </a:defRPr>
      </a:lvl9pPr>
    </p:titleStyle>
    <p:bodyStyle>
      <a:lvl1pPr marL="0" marR="0" indent="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accent1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1pPr>
      <a:lvl2pPr marL="381000" marR="0" indent="-38100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chemeClr val="accent1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2pPr>
      <a:lvl3pPr marL="457200" marR="0" indent="-45720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chemeClr val="accent1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3pPr>
      <a:lvl4pPr marL="571500" marR="0" indent="-57150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chemeClr val="accent1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4pPr>
      <a:lvl5pPr marL="1028700" marR="0" indent="-57150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chemeClr val="accent1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5pPr>
      <a:lvl6pPr marL="4826000" marR="0" indent="-25400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chemeClr val="accent1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6pPr>
      <a:lvl7pPr marL="5740400" marR="0" indent="-25400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chemeClr val="accent1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7pPr>
      <a:lvl8pPr marL="6654800" marR="0" indent="-25400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chemeClr val="accent1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8pPr>
      <a:lvl9pPr marL="7569200" marR="0" indent="-254000" algn="l" defTabSz="18288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chemeClr val="accent1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Nadpis 3"/>
          <p:cNvSpPr txBox="1">
            <a:spLocks noGrp="1"/>
          </p:cNvSpPr>
          <p:nvPr>
            <p:ph type="title"/>
          </p:nvPr>
        </p:nvSpPr>
        <p:spPr>
          <a:xfrm>
            <a:off x="2425752" y="2242868"/>
            <a:ext cx="19330067" cy="514997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cs-CZ" sz="12200" b="1" dirty="0">
                <a:latin typeface="Arial" panose="020B0604020202020204" pitchFamily="34" charset="0"/>
                <a:cs typeface="Arial" panose="020B0604020202020204" pitchFamily="34" charset="0"/>
              </a:rPr>
              <a:t>STRUKTURA VZDĚLÁVÁNÍ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8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LYŽOVÁNÍ SLČR p.s.</a:t>
            </a:r>
            <a:endParaRPr sz="80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136B076-1A03-5E3E-1532-E7DAD82DD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2159" y="10145443"/>
            <a:ext cx="3829110" cy="14341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1046D8A-B1D9-906E-7721-CBC204EB4DD4}"/>
              </a:ext>
            </a:extLst>
          </p:cNvPr>
          <p:cNvSpPr txBox="1"/>
          <p:nvPr/>
        </p:nvSpPr>
        <p:spPr>
          <a:xfrm>
            <a:off x="1561381" y="828136"/>
            <a:ext cx="20384219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INSTRUKTOR SJEZDOVÉHO LYŽOVÁNÍ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 I. TŘÍDA – </a:t>
            </a:r>
            <a:r>
              <a:rPr kumimoji="0" lang="cs-CZ" sz="40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2</a:t>
            </a:r>
            <a:r>
              <a:rPr lang="cs-CZ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.ČÁST</a:t>
            </a:r>
            <a:endParaRPr kumimoji="0" lang="cs-CZ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Montserrat Regular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6BEFB4-E9CE-43B6-28F3-81B028B9C172}"/>
              </a:ext>
            </a:extLst>
          </p:cNvPr>
          <p:cNvSpPr txBox="1"/>
          <p:nvPr/>
        </p:nvSpPr>
        <p:spPr>
          <a:xfrm>
            <a:off x="1794295" y="2411741"/>
            <a:ext cx="21936974" cy="574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 zaměřený na expertní lyžování ve všech podmínkách, výuka a analýza pohybu</a:t>
            </a:r>
          </a:p>
          <a:p>
            <a:pPr lvl="0"/>
            <a:endParaRPr lang="cs-CZ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cs-CZ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Metodika</a:t>
            </a: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výuka všech oblouků a ve všech podmínkách až do konce </a:t>
            </a:r>
            <a:endParaRPr lang="cs-CZ" sz="3600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cs-CZ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Zkouška z t</a:t>
            </a:r>
            <a:r>
              <a:rPr lang="cs-CZ" sz="36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echnických a sportovních jízd:</a:t>
            </a:r>
          </a:p>
          <a:p>
            <a:r>
              <a:rPr lang="cs-CZ" sz="36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</a:t>
            </a: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1 - 10 bodů pozitivní je 7 bodu (minimálně 2 pozitivní jízdy + negativní jízda musí mít </a:t>
            </a:r>
          </a:p>
          <a:p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minimálně 6 bodu)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cs-CZ" sz="3600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/>
            <a:r>
              <a:rPr lang="cs-CZ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Písemná zkouška z teorie – analýza (2 jízdy) +  přednášky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C493D50-866B-1EEA-9B18-A54BAD1E7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2159" y="10145443"/>
            <a:ext cx="3829110" cy="143417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F7C5BBB-CA74-E111-F001-3588722A595F}"/>
              </a:ext>
            </a:extLst>
          </p:cNvPr>
          <p:cNvSpPr txBox="1"/>
          <p:nvPr/>
        </p:nvSpPr>
        <p:spPr>
          <a:xfrm>
            <a:off x="2080260" y="8319150"/>
            <a:ext cx="1947671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NADSTAVBA                                         CTT SAFETY TEST          /             CTT SPEED TEST</a:t>
            </a:r>
            <a:endParaRPr kumimoji="0" lang="cs-CZ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Montserr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6605442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1046D8A-B1D9-906E-7721-CBC204EB4DD4}"/>
              </a:ext>
            </a:extLst>
          </p:cNvPr>
          <p:cNvSpPr txBox="1"/>
          <p:nvPr/>
        </p:nvSpPr>
        <p:spPr>
          <a:xfrm>
            <a:off x="2948940" y="828136"/>
            <a:ext cx="19682460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INSTRUKTOR SJEZDOVÉHO LYŽOVÁNÍ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 I. TŘÍDA – </a:t>
            </a:r>
            <a:r>
              <a:rPr kumimoji="0" lang="cs-CZ" sz="40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2</a:t>
            </a:r>
            <a:r>
              <a:rPr lang="cs-CZ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.ČÁST</a:t>
            </a:r>
            <a:endParaRPr kumimoji="0" lang="cs-CZ" sz="4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Montserrat Regular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6BEFB4-E9CE-43B6-28F3-81B028B9C172}"/>
              </a:ext>
            </a:extLst>
          </p:cNvPr>
          <p:cNvSpPr txBox="1"/>
          <p:nvPr/>
        </p:nvSpPr>
        <p:spPr>
          <a:xfrm>
            <a:off x="3459192" y="2453147"/>
            <a:ext cx="21936974" cy="74789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cs-CZ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Ukázky techniky </a:t>
            </a:r>
            <a:r>
              <a:rPr lang="cs-CZ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>
              <a:buAutoNum type="alphaLcParenR"/>
            </a:pPr>
            <a:r>
              <a:rPr lang="cs-CZ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  <a:r>
              <a:rPr lang="cs-CZ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carvingový oblouk (krátký poloměr)</a:t>
            </a:r>
          </a:p>
          <a:p>
            <a:pPr marL="742950" indent="-742950">
              <a:buAutoNum type="alphaLcParenR"/>
            </a:pPr>
            <a:r>
              <a:rPr lang="cs-CZ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paralelní oblouk (střední a dlouhý poloměr)</a:t>
            </a:r>
          </a:p>
          <a:p>
            <a:pPr marL="742950" indent="-742950">
              <a:buAutoNum type="alphaLcParenR"/>
            </a:pPr>
            <a:r>
              <a:rPr lang="cs-CZ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  <a:r>
              <a:rPr lang="cs-CZ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carvingový oblouk (střední a dlouhý poloměr) </a:t>
            </a:r>
          </a:p>
          <a:p>
            <a:pPr marL="742950" indent="-742950">
              <a:buAutoNum type="alphaLcParenR"/>
            </a:pPr>
            <a:endParaRPr lang="cs-CZ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Sportovní jízdy :</a:t>
            </a:r>
          </a:p>
          <a:p>
            <a:pPr marL="742950" indent="-742950">
              <a:buAutoNum type="alphaLcParenR"/>
            </a:pPr>
            <a:r>
              <a:rPr lang="cs-CZ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Krátký oblouk na strmém svahu</a:t>
            </a:r>
          </a:p>
          <a:p>
            <a:pPr marL="742950" indent="-742950">
              <a:buAutoNum type="alphaLcParenR"/>
            </a:pPr>
            <a:r>
              <a:rPr lang="cs-CZ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 změna rytmu na sjezdovce (</a:t>
            </a:r>
            <a:r>
              <a:rPr lang="cs-CZ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červneá</a:t>
            </a:r>
            <a:r>
              <a:rPr lang="cs-CZ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až černá sjezdovka)</a:t>
            </a:r>
          </a:p>
          <a:p>
            <a:pPr marL="742950" indent="-742950">
              <a:buAutoNum type="alphaLcParenR"/>
            </a:pPr>
            <a:r>
              <a:rPr lang="cs-CZ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Jízda ve variabilních podmínkách (boule, hluboký sníh apod.)</a:t>
            </a:r>
          </a:p>
          <a:p>
            <a:pPr algn="ctr"/>
            <a:endParaRPr lang="cs-CZ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Metodický výstup v cizím jazyce (Aj, </a:t>
            </a:r>
            <a:r>
              <a:rPr lang="cs-CZ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</a:t>
            </a:r>
            <a:r>
              <a:rPr lang="cs-CZ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cs-CZ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Písemná zkouška z teorie – analýza (2 jízdy) +  přednášky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02D3AA3-D24F-7DD5-B07D-098424070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2159" y="10145443"/>
            <a:ext cx="3829110" cy="14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877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Nadpis 3"/>
          <p:cNvSpPr txBox="1">
            <a:spLocks noGrp="1"/>
          </p:cNvSpPr>
          <p:nvPr>
            <p:ph type="title"/>
          </p:nvPr>
        </p:nvSpPr>
        <p:spPr>
          <a:xfrm>
            <a:off x="2820838" y="3026747"/>
            <a:ext cx="15643442" cy="292210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br>
              <a:rPr lang="cs-CZ" sz="5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Schváleno Radou Základní lyžování SLČR p. s. </a:t>
            </a:r>
            <a:br>
              <a:rPr lang="cs-CZ" sz="5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5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5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 8.5.2024</a:t>
            </a:r>
            <a:br>
              <a:rPr lang="cs-CZ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Ladislav J. Janků		Ing. Pavel Mrzena</a:t>
            </a:r>
            <a:br>
              <a:rPr lang="cs-CZ" dirty="0"/>
            </a:br>
            <a:br>
              <a:rPr lang="cs-CZ" dirty="0"/>
            </a:br>
            <a:endParaRPr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ECA6049-D78D-402E-3EB4-53BD5EEC5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2159" y="10145443"/>
            <a:ext cx="3829110" cy="14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726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53F369FE-FFFE-BF8D-387E-656488FBE2A5}"/>
              </a:ext>
            </a:extLst>
          </p:cNvPr>
          <p:cNvSpPr txBox="1"/>
          <p:nvPr/>
        </p:nvSpPr>
        <p:spPr>
          <a:xfrm>
            <a:off x="4261449" y="1811547"/>
            <a:ext cx="1795202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SOUHRNNÉ </a:t>
            </a:r>
            <a:r>
              <a:rPr kumimoji="0" lang="cs-CZ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SCHÉMA STRUKTURY</a:t>
            </a:r>
            <a:r>
              <a:rPr lang="cs-CZ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VZDĚLÁVÁNÍ</a:t>
            </a:r>
            <a:endParaRPr kumimoji="0" lang="cs-CZ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0500554-6A7D-289B-2AA3-F8583FD18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68" y="3588828"/>
            <a:ext cx="23301917" cy="889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662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53F369FE-FFFE-BF8D-387E-656488FBE2A5}"/>
              </a:ext>
            </a:extLst>
          </p:cNvPr>
          <p:cNvSpPr txBox="1"/>
          <p:nvPr/>
        </p:nvSpPr>
        <p:spPr>
          <a:xfrm>
            <a:off x="18814327" y="698740"/>
            <a:ext cx="4555091" cy="4031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PODROBNÉ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SCHÉMA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STRUKTURY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VZDĚLÁVÁNÍ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ontserrat Regular"/>
              <a:ea typeface="Montserrat Regular"/>
              <a:cs typeface="Montserrat Regular"/>
              <a:sym typeface="Montserrat Regular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D88976-A3EE-9176-6FC4-4C7E80930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51" y="383515"/>
            <a:ext cx="17870914" cy="1297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752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01E8B87-91EC-6BF8-7D9C-2E9B1E85A2E3}"/>
              </a:ext>
            </a:extLst>
          </p:cNvPr>
          <p:cNvSpPr txBox="1"/>
          <p:nvPr/>
        </p:nvSpPr>
        <p:spPr>
          <a:xfrm>
            <a:off x="1656273" y="2113620"/>
            <a:ext cx="21729938" cy="73877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kurz zaměřený na výuku začátečníků a dětí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Metodika – po paralelní oblouk střední až dlouhý poloměr bez zapíchnutí hole </a:t>
            </a:r>
            <a:endParaRPr lang="cs-CZ" sz="3600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Zkouška z t</a:t>
            </a:r>
            <a:r>
              <a:rPr lang="cs-CZ" sz="3600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echnických jízd :</a:t>
            </a:r>
          </a:p>
          <a:p>
            <a:r>
              <a:rPr lang="cs-CZ" sz="3600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1 - 10 bodů minimum je 5 (vyhlášené  výsledky jsou pouze - pozitivní nebo negativní)</a:t>
            </a:r>
          </a:p>
          <a:p>
            <a:endParaRPr lang="cs-CZ" sz="3600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600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Držitel licence musí mít pozitivní výsledek ve všech jízdách</a:t>
            </a:r>
          </a:p>
          <a:p>
            <a:pPr lvl="0"/>
            <a:r>
              <a:rPr lang="cs-CZ" sz="3600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	</a:t>
            </a:r>
            <a:r>
              <a:rPr lang="cs-CZ" sz="36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pluhový oblouk</a:t>
            </a:r>
          </a:p>
          <a:p>
            <a:pPr lvl="0"/>
            <a:r>
              <a:rPr lang="cs-CZ" sz="3600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cs-CZ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paralelní oblouk (střední až dlouhý poloměr)</a:t>
            </a:r>
          </a:p>
          <a:p>
            <a:pPr lvl="0"/>
            <a:r>
              <a:rPr lang="cs-CZ" sz="3600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cs-CZ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volná jízda</a:t>
            </a:r>
          </a:p>
          <a:p>
            <a:pPr lvl="5" indent="0" algn="ctr">
              <a:lnSpc>
                <a:spcPct val="150000"/>
              </a:lnSpc>
            </a:pPr>
            <a:r>
              <a:rPr lang="cs-CZ" sz="36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Metodický výstup – v českém jazyce</a:t>
            </a:r>
            <a:endParaRPr lang="cs-CZ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cs-CZ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Zkouška z teorie – písemný test na 70%</a:t>
            </a:r>
          </a:p>
          <a:p>
            <a:pPr>
              <a:lnSpc>
                <a:spcPct val="150000"/>
              </a:lnSpc>
            </a:pPr>
            <a:endParaRPr lang="cs-CZ" sz="3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1046D8A-B1D9-906E-7721-CBC204EB4DD4}"/>
              </a:ext>
            </a:extLst>
          </p:cNvPr>
          <p:cNvSpPr txBox="1"/>
          <p:nvPr/>
        </p:nvSpPr>
        <p:spPr>
          <a:xfrm>
            <a:off x="1656273" y="534838"/>
            <a:ext cx="20886627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INSTRUKTOR SJEZDOVÉHO LYŽOVÁNÍ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IV. TŘÍDA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26D6CE4-6C6C-53B9-47B3-1DC7EAC91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2159" y="10145443"/>
            <a:ext cx="3829110" cy="14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942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1046D8A-B1D9-906E-7721-CBC204EB4DD4}"/>
              </a:ext>
            </a:extLst>
          </p:cNvPr>
          <p:cNvSpPr txBox="1"/>
          <p:nvPr/>
        </p:nvSpPr>
        <p:spPr>
          <a:xfrm>
            <a:off x="1956039" y="534838"/>
            <a:ext cx="20586861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INSTRUKTOR SJEZDOVÉHO LYŽOVÁNÍ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 III. TŘÍDA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8ED1801-5462-7B45-F74F-CFC2E5B668FF}"/>
              </a:ext>
            </a:extLst>
          </p:cNvPr>
          <p:cNvSpPr txBox="1"/>
          <p:nvPr/>
        </p:nvSpPr>
        <p:spPr>
          <a:xfrm>
            <a:off x="1956039" y="2136381"/>
            <a:ext cx="21085115" cy="72943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 zaměřený na výuku paralelních oblouků u dětí a dospělých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Metodika – po krátký paralelní oblouk se zapíchnutím hole </a:t>
            </a:r>
            <a:endParaRPr lang="cs-CZ" sz="3600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Zkouška z t</a:t>
            </a:r>
            <a:r>
              <a:rPr lang="cs-CZ" sz="3600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echnických jízd : </a:t>
            </a:r>
          </a:p>
          <a:p>
            <a:r>
              <a:rPr lang="cs-CZ" sz="3600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1 - 10 bodů minimum je 6 (4 jízdy musí být pozitivní, i negativní jízda musí mít min. 5 </a:t>
            </a:r>
          </a:p>
          <a:p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bodů) :</a:t>
            </a:r>
            <a:endParaRPr lang="cs-CZ" sz="3600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cs-CZ" sz="3600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 </a:t>
            </a:r>
            <a:r>
              <a:rPr lang="cs-CZ" sz="36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pluhový oblouk</a:t>
            </a:r>
          </a:p>
          <a:p>
            <a:pPr lvl="0"/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cs-CZ" sz="3600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 </a:t>
            </a:r>
            <a:r>
              <a:rPr lang="cs-CZ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přívrat vyšší lyží</a:t>
            </a:r>
            <a:endParaRPr lang="cs-CZ" sz="36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cs-CZ" sz="3600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paralelní oblouk (střední – dlouhý rádius)</a:t>
            </a:r>
          </a:p>
          <a:p>
            <a:pPr lvl="0"/>
            <a:r>
              <a:rPr lang="cs-CZ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cs-CZ" sz="36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 </a:t>
            </a:r>
            <a:r>
              <a:rPr lang="cs-CZ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krátký paralelní oblouk</a:t>
            </a:r>
          </a:p>
          <a:p>
            <a:pPr lvl="0"/>
            <a:r>
              <a:rPr lang="cs-CZ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cs-CZ" sz="36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 </a:t>
            </a:r>
            <a:r>
              <a:rPr lang="cs-CZ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volná jízda</a:t>
            </a:r>
          </a:p>
          <a:p>
            <a:pPr lvl="0" algn="ctr"/>
            <a:endParaRPr lang="cs-CZ" sz="36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cs-CZ" sz="3600" b="1" kern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Metodický výstup – v českém jazyku a v jednom z cizích jazyků – AJ, NJ</a:t>
            </a:r>
          </a:p>
          <a:p>
            <a:pPr lvl="0" algn="ctr"/>
            <a:r>
              <a:rPr lang="cs-CZ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Zkouška z teorie – písemný test na 70%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B017193-5D7C-9D1D-C702-DFDA9A24A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2159" y="10145443"/>
            <a:ext cx="3829110" cy="14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5408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1046D8A-B1D9-906E-7721-CBC204EB4DD4}"/>
              </a:ext>
            </a:extLst>
          </p:cNvPr>
          <p:cNvSpPr txBox="1"/>
          <p:nvPr/>
        </p:nvSpPr>
        <p:spPr>
          <a:xfrm>
            <a:off x="1095555" y="534838"/>
            <a:ext cx="21447346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INSTRUKTOR SJEZDOVÉHO LYŽOVÁNÍ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 II. TŘÍDA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6EF63BC-7C07-FD9A-BB35-B6D6FD20E9BA}"/>
              </a:ext>
            </a:extLst>
          </p:cNvPr>
          <p:cNvSpPr txBox="1"/>
          <p:nvPr/>
        </p:nvSpPr>
        <p:spPr>
          <a:xfrm>
            <a:off x="1095555" y="2631705"/>
            <a:ext cx="22506317" cy="6740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 zaměřený na pokročilé lyžování na sjezdovce, volném terénu a pokročilá výuka s analýzou pohybu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Metodika – carvingový dlouhý oblouk, krátký carvingový oblouk, kreativní oblouky, úvod do jízdy v boulích a základy freestyle,</a:t>
            </a:r>
            <a:endParaRPr lang="cs-CZ" sz="3600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Zkouška z t</a:t>
            </a:r>
            <a:r>
              <a:rPr lang="cs-CZ" sz="36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echnických jízd  : </a:t>
            </a:r>
          </a:p>
          <a:p>
            <a:pPr lvl="0"/>
            <a:r>
              <a:rPr lang="cs-CZ" sz="36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</a:t>
            </a: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1 - 10 bodů pozitivní jízda je 6,5 bodu (minimálně 2 pozitivní jízdy, i negativní jízda musí mít </a:t>
            </a:r>
          </a:p>
          <a:p>
            <a:pPr lvl="0"/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minimálně 5,5 bodu)	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cs-CZ" sz="3600" b="1" dirty="0">
                <a:solidFill>
                  <a:srgbClr val="FFFF00"/>
                </a:solidFill>
                <a:latin typeface="Arial" panose="020B0604020202020204" pitchFamily="34" charset="0"/>
                <a:cs typeface="Arial" pitchFamily="34" charset="0"/>
              </a:rPr>
              <a:t>																				Ukázky techniky</a:t>
            </a:r>
          </a:p>
          <a:p>
            <a:pPr algn="ctr">
              <a:spcBef>
                <a:spcPct val="20000"/>
              </a:spcBef>
              <a:defRPr/>
            </a:pPr>
            <a:r>
              <a:rPr lang="cs-CZ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a) Carvingový oblouk (střední a dlouhý poloměr)</a:t>
            </a:r>
          </a:p>
          <a:p>
            <a:pPr algn="ctr">
              <a:spcBef>
                <a:spcPct val="20000"/>
              </a:spcBef>
              <a:defRPr/>
            </a:pPr>
            <a:r>
              <a:rPr lang="cs-CZ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b) Kreativní navazované oblouky – čapí oblouk, </a:t>
            </a:r>
            <a:r>
              <a:rPr lang="cs-CZ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javelin</a:t>
            </a: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pivoting</a:t>
            </a: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poskakované, oblouk s  </a:t>
            </a:r>
          </a:p>
          <a:p>
            <a:pPr algn="ctr">
              <a:spcBef>
                <a:spcPct val="20000"/>
              </a:spcBef>
              <a:defRPr/>
            </a:pP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podupáváním, šoupaný oblouk (výběr minimálně 3 druhů oblouků)</a:t>
            </a:r>
          </a:p>
          <a:p>
            <a:pPr algn="ctr">
              <a:spcBef>
                <a:spcPct val="20000"/>
              </a:spcBef>
              <a:defRPr/>
            </a:pP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Carvingový oblouk (krátký poloměr)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F1B30A0-4D75-D33A-0B66-E5604943B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2159" y="10145443"/>
            <a:ext cx="3829110" cy="14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2094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1046D8A-B1D9-906E-7721-CBC204EB4DD4}"/>
              </a:ext>
            </a:extLst>
          </p:cNvPr>
          <p:cNvSpPr txBox="1"/>
          <p:nvPr/>
        </p:nvSpPr>
        <p:spPr>
          <a:xfrm>
            <a:off x="7301389" y="534838"/>
            <a:ext cx="9830574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INSTRUKTOR SJEZDOVÉHO LYŽOVÁNÍ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 II. TŘÍDA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492813C-66F2-C2E3-D3C5-88D084E0140F}"/>
              </a:ext>
            </a:extLst>
          </p:cNvPr>
          <p:cNvSpPr txBox="1"/>
          <p:nvPr/>
        </p:nvSpPr>
        <p:spPr>
          <a:xfrm>
            <a:off x="879894" y="2333005"/>
            <a:ext cx="22230272" cy="6360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Sportovní jízdy:</a:t>
            </a:r>
          </a:p>
          <a:p>
            <a:pPr algn="ctr"/>
            <a:r>
              <a:rPr lang="cs-CZ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a) krátký oblouk na strmém svahu</a:t>
            </a:r>
          </a:p>
          <a:p>
            <a:pPr algn="ctr"/>
            <a:r>
              <a:rPr lang="cs-CZ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b) změna rytmu (přechod z dlouhých do krátkých oblouků)</a:t>
            </a:r>
          </a:p>
          <a:p>
            <a:pPr algn="ctr"/>
            <a:r>
              <a:rPr lang="cs-CZ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c) jízda ve variabilních podmínkách (boule, hluboký sníh apod.)</a:t>
            </a:r>
          </a:p>
          <a:p>
            <a:pPr lvl="0" algn="ctr">
              <a:lnSpc>
                <a:spcPct val="150000"/>
              </a:lnSpc>
            </a:pPr>
            <a:r>
              <a:rPr lang="cs-CZ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Zkouška ze sportovních jízd  </a:t>
            </a: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0" algn="ctr">
              <a:lnSpc>
                <a:spcPct val="150000"/>
              </a:lnSpc>
            </a:pPr>
            <a:r>
              <a:rPr lang="cs-CZ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1 - 10 bodů, pozitivní jízda je 6,5 bodu, (minimálně 2 pozitivní jízdy + negativní jízda musí mít minimálně 5,5 bodu)</a:t>
            </a:r>
          </a:p>
          <a:p>
            <a:pPr lvl="0" algn="ctr">
              <a:lnSpc>
                <a:spcPct val="150000"/>
              </a:lnSpc>
            </a:pPr>
            <a:r>
              <a:rPr lang="cs-CZ" sz="3600" b="1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Metodický výstup v českém jazyce a v jednom z cizích jazyků – AJ, NJ</a:t>
            </a:r>
          </a:p>
          <a:p>
            <a:pPr lvl="0" algn="ctr">
              <a:lnSpc>
                <a:spcPct val="150000"/>
              </a:lnSpc>
            </a:pPr>
            <a:r>
              <a:rPr lang="cs-CZ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Písemná zkouška z teorie – </a:t>
            </a:r>
            <a:r>
              <a:rPr lang="cs-CZ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videoanalýza</a:t>
            </a:r>
            <a:r>
              <a:rPr lang="cs-CZ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jízdy + teorie probraná na přednáškách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E1DD7C8-B6A7-1B75-FC98-53C430BAF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2159" y="10145443"/>
            <a:ext cx="3829110" cy="14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6296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BB01B44-62CE-6BF4-2578-813FE492BD11}"/>
              </a:ext>
            </a:extLst>
          </p:cNvPr>
          <p:cNvSpPr txBox="1"/>
          <p:nvPr/>
        </p:nvSpPr>
        <p:spPr>
          <a:xfrm>
            <a:off x="861203" y="1896320"/>
            <a:ext cx="22661593" cy="5078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60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DRUHÝ NÁSTROJ           LAVINOVÝ KURZ 				  SLALOMOVÝ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6000" b="1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VZDĚLÁVÁNÍ																																	  KURZ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cs-CZ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VÝBĚR Z :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5400" b="1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Snowboarding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5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Bežecké</a:t>
            </a:r>
            <a:r>
              <a:rPr lang="cs-CZ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lyžování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6F536E2-3E56-2993-9555-99D8BEC80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2159" y="10145443"/>
            <a:ext cx="3829110" cy="14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7827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1046D8A-B1D9-906E-7721-CBC204EB4DD4}"/>
              </a:ext>
            </a:extLst>
          </p:cNvPr>
          <p:cNvSpPr txBox="1"/>
          <p:nvPr/>
        </p:nvSpPr>
        <p:spPr>
          <a:xfrm>
            <a:off x="2727849" y="828136"/>
            <a:ext cx="18498563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INSTRUKTOR SJEZDOVÉHO LYŽOVÁNÍ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4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Montserrat Regular"/>
              </a:rPr>
              <a:t> I. TŘÍDA      </a:t>
            </a:r>
            <a:r>
              <a:rPr lang="cs-C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1.ČÁST</a:t>
            </a:r>
            <a:endParaRPr kumimoji="0" lang="cs-CZ" sz="4000" b="1" i="0" u="none" strike="noStrike" cap="none" spc="0" normalizeH="0" baseline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Montserrat Regular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19B35CF-9532-F1B6-F3A4-572A6D380B97}"/>
              </a:ext>
            </a:extLst>
          </p:cNvPr>
          <p:cNvSpPr txBox="1"/>
          <p:nvPr/>
        </p:nvSpPr>
        <p:spPr>
          <a:xfrm>
            <a:off x="1802921" y="2795517"/>
            <a:ext cx="20867297" cy="68109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cs-CZ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 zaměřený na expertní lyžování ve všech podmínkách, výuka a analýza pohybu</a:t>
            </a:r>
          </a:p>
          <a:p>
            <a:pPr lvl="0">
              <a:lnSpc>
                <a:spcPct val="150000"/>
              </a:lnSpc>
            </a:pPr>
            <a:endParaRPr lang="cs-CZ" sz="1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cs-CZ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Metodika :</a:t>
            </a:r>
          </a:p>
          <a:p>
            <a:pPr lvl="0" algn="ctr">
              <a:lnSpc>
                <a:spcPct val="150000"/>
              </a:lnSpc>
            </a:pPr>
            <a:r>
              <a:rPr lang="cs-CZ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  <a:r>
              <a:rPr lang="cs-CZ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carvingový krátký oblouk, </a:t>
            </a:r>
            <a:r>
              <a:rPr lang="cs-CZ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  <a:r>
              <a:rPr lang="cs-CZ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carvingový dlouhý oblouk, jízda v boulích, jízda v hlubokém sněhu, variabilní a koordinační oblouky.</a:t>
            </a:r>
          </a:p>
          <a:p>
            <a:pPr lvl="0">
              <a:lnSpc>
                <a:spcPct val="150000"/>
              </a:lnSpc>
            </a:pPr>
            <a:endParaRPr lang="cs-CZ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cs-CZ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 není zakončen zkouškou – pouze slovním hodnocením a individuálním doporučením.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174B32B-C71B-F6EB-D5C3-3341B8A3A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2159" y="10145443"/>
            <a:ext cx="3829110" cy="14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681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rezentace Svazu lyžařů ČR 16:9">
  <a:themeElements>
    <a:clrScheme name="Prezentace Svazu lyžařů ČR 16: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C96"/>
      </a:accent1>
      <a:accent2>
        <a:srgbClr val="F03241"/>
      </a:accent2>
      <a:accent3>
        <a:srgbClr val="5F8CDC"/>
      </a:accent3>
      <a:accent4>
        <a:srgbClr val="2D2D82"/>
      </a:accent4>
      <a:accent5>
        <a:srgbClr val="37AAE1"/>
      </a:accent5>
      <a:accent6>
        <a:srgbClr val="00D2C3"/>
      </a:accent6>
      <a:hlink>
        <a:srgbClr val="0000FF"/>
      </a:hlink>
      <a:folHlink>
        <a:srgbClr val="FF00FF"/>
      </a:folHlink>
    </a:clrScheme>
    <a:fontScheme name="Prezentace Svazu lyžařů ČR 16: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rezentace Svazu lyžařů ČR 16: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 Regular"/>
            <a:ea typeface="Montserrat Regular"/>
            <a:cs typeface="Montserrat Regular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 Regular"/>
            <a:ea typeface="Montserrat Regular"/>
            <a:cs typeface="Montserrat Regular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ezentace Svazu lyžařů ČR 16:9">
  <a:themeElements>
    <a:clrScheme name="Prezentace Svazu lyžařů ČR 16:9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C96"/>
      </a:accent1>
      <a:accent2>
        <a:srgbClr val="F03241"/>
      </a:accent2>
      <a:accent3>
        <a:srgbClr val="5F8CDC"/>
      </a:accent3>
      <a:accent4>
        <a:srgbClr val="2D2D82"/>
      </a:accent4>
      <a:accent5>
        <a:srgbClr val="37AAE1"/>
      </a:accent5>
      <a:accent6>
        <a:srgbClr val="00D2C3"/>
      </a:accent6>
      <a:hlink>
        <a:srgbClr val="0000FF"/>
      </a:hlink>
      <a:folHlink>
        <a:srgbClr val="FF00FF"/>
      </a:folHlink>
    </a:clrScheme>
    <a:fontScheme name="Prezentace Svazu lyžařů ČR 16:9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Prezentace Svazu lyžařů ČR 16: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 Regular"/>
            <a:ea typeface="Montserrat Regular"/>
            <a:cs typeface="Montserrat Regular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 Regular"/>
            <a:ea typeface="Montserrat Regular"/>
            <a:cs typeface="Montserrat Regular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</TotalTime>
  <Words>826</Words>
  <Application>Microsoft Office PowerPoint</Application>
  <PresentationFormat>Vlastní</PresentationFormat>
  <Paragraphs>99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Montserrat Bold</vt:lpstr>
      <vt:lpstr>Montserrat Regular</vt:lpstr>
      <vt:lpstr>Prezentace Svazu lyžařů ČR 16:9</vt:lpstr>
      <vt:lpstr>STRUKTURA VZDĚLÁVÁNÍ    ZÁKLADNÍ LYŽOVÁNÍ SLČR p.s.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Schváleno Radou Základní lyžování SLČR p. s.    dne 8.5.2024   Ladislav J. Janků  Ing. Pavel Mrzena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mediálních výstupů</dc:title>
  <dc:creator>Tomín</dc:creator>
  <cp:lastModifiedBy>Ladislav Jack Janků</cp:lastModifiedBy>
  <cp:revision>28</cp:revision>
  <dcterms:modified xsi:type="dcterms:W3CDTF">2024-05-12T13:06:05Z</dcterms:modified>
</cp:coreProperties>
</file>