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5A6E8-E9FF-4348-BFA5-4989FBED8A88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CE2D6-CCE7-436D-A5E7-F31011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71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CE2D6-CCE7-436D-A5E7-F310114E0FB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36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16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47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30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9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34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30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230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59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04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98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89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7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00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78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66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67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0DC43-B824-455D-B72F-63550782471A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964204-ADC7-446D-A3ED-3E24D2DD8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9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177E0-214E-9436-D2A2-9A2632619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Organizace práce         trenéra v týmu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179B13-D748-FACC-E83F-B29B35A70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pPr algn="ctr"/>
            <a:r>
              <a:rPr lang="cs-CZ" sz="2800" dirty="0"/>
              <a:t>Zkušenosti a tipy pro trenérskou praxi</a:t>
            </a:r>
          </a:p>
          <a:p>
            <a:pPr algn="l"/>
            <a:r>
              <a:rPr lang="cs-CZ" dirty="0"/>
              <a:t>               Bc. Jan Fiedler</a:t>
            </a:r>
          </a:p>
        </p:txBody>
      </p:sp>
    </p:spTree>
    <p:extLst>
      <p:ext uri="{BB962C8B-B14F-4D97-AF65-F5344CB8AC3E}">
        <p14:creationId xmlns:p14="http://schemas.microsoft.com/office/powerpoint/2010/main" val="10743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748B7-35F9-5253-E3C7-7F7A93A6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dat z tréninku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6B6ED-C2DA-057F-573F-F50F77A750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Každá jízda je na kameru i na časomíru</a:t>
            </a:r>
          </a:p>
          <a:p>
            <a:r>
              <a:rPr lang="cs-CZ" dirty="0"/>
              <a:t>HC </a:t>
            </a:r>
            <a:r>
              <a:rPr lang="cs-CZ" dirty="0" err="1"/>
              <a:t>timing</a:t>
            </a:r>
            <a:r>
              <a:rPr lang="cs-CZ" dirty="0"/>
              <a:t>: okamžitý on-line výstup z časomíry, mezičasy, sekce, </a:t>
            </a:r>
            <a:r>
              <a:rPr lang="cs-CZ" dirty="0" err="1"/>
              <a:t>finish</a:t>
            </a:r>
            <a:endParaRPr lang="cs-CZ" dirty="0"/>
          </a:p>
          <a:p>
            <a:r>
              <a:rPr lang="cs-CZ" dirty="0"/>
              <a:t>Analýza videa z </a:t>
            </a:r>
            <a:r>
              <a:rPr lang="cs-CZ" dirty="0" err="1"/>
              <a:t>Dartfish</a:t>
            </a:r>
            <a:r>
              <a:rPr lang="cs-CZ" dirty="0"/>
              <a:t> – porovnání, stínování</a:t>
            </a:r>
          </a:p>
          <a:p>
            <a:r>
              <a:rPr lang="cs-CZ" dirty="0"/>
              <a:t>GPS systém </a:t>
            </a:r>
            <a:r>
              <a:rPr lang="cs-CZ" dirty="0" err="1"/>
              <a:t>Protern</a:t>
            </a:r>
            <a:r>
              <a:rPr lang="cs-CZ" dirty="0"/>
              <a:t> – spojení videa a GPS dat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B6C9B19-7BF4-3B1F-67B0-AD055014658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7079624"/>
              </p:ext>
            </p:extLst>
          </p:nvPr>
        </p:nvGraphicFramePr>
        <p:xfrm>
          <a:off x="5090474" y="1508290"/>
          <a:ext cx="3462976" cy="4533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94" progId="Acrobat.Document.DC">
                  <p:embed/>
                </p:oleObj>
              </mc:Choice>
              <mc:Fallback>
                <p:oleObj name="Acrobat Document" r:id="rId2" imgW="4533723" imgH="641569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90474" y="1508290"/>
                        <a:ext cx="3462976" cy="4533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59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F5D87-64A1-7DA3-52AD-E3FBFEE0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Specifikace technických disciplín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FAE5E-B33C-040A-4962-04D2AF5EF5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Menší náročnost na personální zajištění tratě 2-5 pozic</a:t>
            </a:r>
          </a:p>
          <a:p>
            <a:r>
              <a:rPr lang="cs-CZ" dirty="0"/>
              <a:t>Stejně jako ve speed sekční prohlídka</a:t>
            </a:r>
          </a:p>
          <a:p>
            <a:r>
              <a:rPr lang="cs-CZ" dirty="0"/>
              <a:t>Důležitý aktuální report o stavu tratě</a:t>
            </a:r>
          </a:p>
          <a:p>
            <a:r>
              <a:rPr lang="cs-CZ" dirty="0"/>
              <a:t>Velký tlak na preparované tratě pro trénink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0FC4038-00C4-ABDA-33AE-59C1A6CBB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31" y="1690023"/>
            <a:ext cx="2582464" cy="4351338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E14E7F4-715A-34C3-7B9A-F7D20425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06" y="1690023"/>
            <a:ext cx="27016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5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07EC3-116A-5332-4555-74DACBBF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tréninku pro top závodníky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0493D8-A5A4-41C0-EF83-8690A9FD63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Maximum možného je tak akorát</a:t>
            </a:r>
          </a:p>
          <a:p>
            <a:r>
              <a:rPr lang="cs-CZ" dirty="0"/>
              <a:t>Preparace vodou je  standart</a:t>
            </a:r>
          </a:p>
          <a:p>
            <a:r>
              <a:rPr lang="cs-CZ" dirty="0"/>
              <a:t>Příprava tréninku ideálně den dopředu</a:t>
            </a:r>
          </a:p>
          <a:p>
            <a:r>
              <a:rPr lang="cs-CZ" dirty="0"/>
              <a:t>V případě dalšího sněhu-stahování, lopaty</a:t>
            </a:r>
          </a:p>
          <a:p>
            <a:r>
              <a:rPr lang="cs-CZ" dirty="0"/>
              <a:t>Tyče, časomíra, barva</a:t>
            </a:r>
          </a:p>
          <a:p>
            <a:r>
              <a:rPr lang="cs-CZ" dirty="0"/>
              <a:t>Trénink připravují trenéři,</a:t>
            </a:r>
          </a:p>
          <a:p>
            <a:pPr marL="0" indent="0">
              <a:buNone/>
            </a:pPr>
            <a:r>
              <a:rPr lang="cs-CZ" dirty="0" err="1"/>
              <a:t>servismani</a:t>
            </a:r>
            <a:r>
              <a:rPr lang="cs-CZ" dirty="0"/>
              <a:t> se starají o materiál</a:t>
            </a:r>
          </a:p>
          <a:p>
            <a:pPr marL="0" indent="0">
              <a:buNone/>
            </a:pPr>
            <a:r>
              <a:rPr lang="cs-CZ" dirty="0"/>
              <a:t>závodníků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08AD348-D3A6-D277-F8F8-44147CC9E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1645524"/>
            <a:ext cx="2987040" cy="4351338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7B5F992-7495-0C11-3223-5B743BA55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86" y="1645524"/>
            <a:ext cx="29870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2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B25FE-61CB-4FC3-EFFE-3786851F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klubového trenéra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551DB-46EC-3F62-6A38-2161214B6F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Musí zvládnout často více rolí najednou: trenér, </a:t>
            </a:r>
            <a:r>
              <a:rPr lang="cs-CZ" dirty="0" err="1"/>
              <a:t>servisman</a:t>
            </a:r>
            <a:r>
              <a:rPr lang="cs-CZ" dirty="0"/>
              <a:t>, kuchař, kondiční trenér, učitel, psycholog, atd…</a:t>
            </a:r>
          </a:p>
          <a:p>
            <a:r>
              <a:rPr lang="cs-CZ" dirty="0"/>
              <a:t>Nutné stanovit priority, co je pro rozvoj svěřenců důležité</a:t>
            </a:r>
          </a:p>
          <a:p>
            <a:r>
              <a:rPr lang="cs-CZ" dirty="0"/>
              <a:t>Trenér nemá být chůva, ale motivátor procesu výkonnostního růstu</a:t>
            </a:r>
          </a:p>
          <a:p>
            <a:r>
              <a:rPr lang="cs-CZ" dirty="0"/>
              <a:t>Trenér je důležitější na trati než na startu: vidí svěřence, video</a:t>
            </a:r>
          </a:p>
          <a:p>
            <a:r>
              <a:rPr lang="cs-CZ" dirty="0"/>
              <a:t>Hledejte partnery pro kooperaci mezi sebou a tím se můžete přiblížit možnostem top týmů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2EAC8A0-C6A2-A949-2562-CC1CDEAF90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70359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919B099B-7B56-044B-F6F2-EEF73D4A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F8F18B81-45E4-CC43-4BBA-413660B1DC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Lyžování je krásný, ale velmi náročný sport pro závodníky, trenéřina je nesmírně náročná práce. </a:t>
            </a:r>
          </a:p>
          <a:p>
            <a:pPr marL="0" indent="0">
              <a:buNone/>
            </a:pPr>
            <a:r>
              <a:rPr lang="cs-CZ" dirty="0"/>
              <a:t>A asi proto to máme tolik rádi.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Děkuji za pozornost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E8C26FC2-E35F-8078-49B1-7BF11775D8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86" y="1552247"/>
            <a:ext cx="3495040" cy="4351338"/>
          </a:xfrm>
        </p:spPr>
      </p:pic>
    </p:spTree>
    <p:extLst>
      <p:ext uri="{BB962C8B-B14F-4D97-AF65-F5344CB8AC3E}">
        <p14:creationId xmlns:p14="http://schemas.microsoft.com/office/powerpoint/2010/main" val="13897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8ED69-4F84-4E1E-04AC-C79D9DD4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pro práci trenéra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74A9D0-FBAD-18CB-01DF-8F8163D94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1. Odborné znalosti a vzdělání</a:t>
            </a:r>
          </a:p>
          <a:p>
            <a:r>
              <a:rPr lang="cs-CZ" dirty="0"/>
              <a:t>znalost anatomie, fyziologie a základů zdravé výživy</a:t>
            </a:r>
          </a:p>
          <a:p>
            <a:r>
              <a:rPr lang="cs-CZ" dirty="0"/>
              <a:t>schopnost sestavit tréninkové plány podle věku, výkonnosti a cílů </a:t>
            </a:r>
          </a:p>
          <a:p>
            <a:r>
              <a:rPr lang="cs-CZ" dirty="0"/>
              <a:t>praxe v daném sportu, kurzy nebo licence</a:t>
            </a:r>
          </a:p>
          <a:p>
            <a:pPr marL="0" indent="0">
              <a:buNone/>
            </a:pPr>
            <a:r>
              <a:rPr lang="cs-CZ" b="1" dirty="0"/>
              <a:t>2. Praktické zkušenosti</a:t>
            </a:r>
          </a:p>
          <a:p>
            <a:r>
              <a:rPr lang="cs-CZ" dirty="0"/>
              <a:t>vlastní sportovní zkušenost, schopnost ukázat a vysvětlit techniku</a:t>
            </a:r>
          </a:p>
          <a:p>
            <a:pPr marL="0" indent="0">
              <a:buNone/>
            </a:pPr>
            <a:r>
              <a:rPr lang="cs-CZ" b="1" dirty="0"/>
              <a:t>3. Komunikační a motivační schopnosti</a:t>
            </a:r>
          </a:p>
          <a:p>
            <a:r>
              <a:rPr lang="cs-CZ" dirty="0"/>
              <a:t>umění vysvětlit cvičení srozumitelně a jasně,</a:t>
            </a:r>
          </a:p>
          <a:p>
            <a:r>
              <a:rPr lang="cs-CZ" dirty="0"/>
              <a:t>schopnost motivovat a vést lidi k dosažení cílů, trpělivost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53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4CC12-B1C7-8638-B474-FA437B25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pro práci trenéra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66928-D6B7-51F1-C842-E7751C96C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4. Organizační a pedagogické dovednosti</a:t>
            </a:r>
          </a:p>
          <a:p>
            <a:r>
              <a:rPr lang="cs-CZ" dirty="0"/>
              <a:t>plánování tréninků a dlouhodobých programů,</a:t>
            </a:r>
          </a:p>
          <a:p>
            <a:r>
              <a:rPr lang="cs-CZ" dirty="0"/>
              <a:t>sledování progresu a vyhodnocování výsledků,</a:t>
            </a:r>
          </a:p>
          <a:p>
            <a:r>
              <a:rPr lang="cs-CZ" dirty="0"/>
              <a:t>dovednost učit a opravovat chyby bez demotivace</a:t>
            </a:r>
          </a:p>
          <a:p>
            <a:pPr marL="0" indent="0">
              <a:buNone/>
            </a:pPr>
            <a:r>
              <a:rPr lang="cs-CZ" b="1" dirty="0"/>
              <a:t>5. Osobnostní předpoklady</a:t>
            </a:r>
          </a:p>
          <a:p>
            <a:r>
              <a:rPr lang="cs-CZ" dirty="0"/>
              <a:t>disciplína a sebekontrola</a:t>
            </a:r>
          </a:p>
          <a:p>
            <a:r>
              <a:rPr lang="cs-CZ" dirty="0"/>
              <a:t>zodpovědnost za zdraví a bezpečnost svěřenců</a:t>
            </a:r>
          </a:p>
          <a:p>
            <a:r>
              <a:rPr lang="cs-CZ" dirty="0"/>
              <a:t>ochota se neustále vzdělávat (sportovní věda i trendy se vyvíjejí).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39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9C3DD-6D2C-6D7A-A76D-B6447481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trenérských osobností,</a:t>
            </a:r>
            <a:br>
              <a:rPr lang="cs-CZ" dirty="0"/>
            </a:br>
            <a:r>
              <a:rPr lang="cs-CZ" sz="3200" dirty="0"/>
              <a:t>dle stylu vedení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A69A55-648F-8661-AE4E-1F941019F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1. Autoritativní (direktivní) trenér</a:t>
            </a:r>
          </a:p>
          <a:p>
            <a:r>
              <a:rPr lang="cs-CZ" dirty="0"/>
              <a:t>rozhoduje sám, dává jasné a pevné pokyny, očekává disciplínu,</a:t>
            </a:r>
          </a:p>
          <a:p>
            <a:r>
              <a:rPr lang="cs-CZ" dirty="0"/>
              <a:t>klade důraz na výsledky a výkon,</a:t>
            </a:r>
          </a:p>
          <a:p>
            <a:pPr marL="0" indent="0">
              <a:buNone/>
            </a:pPr>
            <a:r>
              <a:rPr lang="cs-CZ" b="1" dirty="0"/>
              <a:t>2. Demokratický trenér</a:t>
            </a:r>
          </a:p>
          <a:p>
            <a:r>
              <a:rPr lang="cs-CZ" dirty="0"/>
              <a:t>zapojuje sportovce do rozhodování</a:t>
            </a:r>
          </a:p>
          <a:p>
            <a:r>
              <a:rPr lang="cs-CZ" dirty="0"/>
              <a:t>podporuje zpětnou vazbu, respektuje individualitu</a:t>
            </a:r>
          </a:p>
          <a:p>
            <a:pPr marL="0" indent="0">
              <a:buNone/>
            </a:pPr>
            <a:r>
              <a:rPr lang="cs-CZ" b="1" dirty="0"/>
              <a:t>3. Motivátor / Inspirátor</a:t>
            </a:r>
          </a:p>
          <a:p>
            <a:r>
              <a:rPr lang="cs-CZ" dirty="0"/>
              <a:t>klade důraz na psychickou podporu a povzbuzení,</a:t>
            </a:r>
          </a:p>
          <a:p>
            <a:r>
              <a:rPr lang="cs-CZ" dirty="0"/>
              <a:t>snaží se budovat sebedůvěru, týmového ducha a pozitivní atmosféru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86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87D82-2053-3E1E-5FF2-DFD98B1F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trenérských osobností,</a:t>
            </a:r>
            <a:br>
              <a:rPr lang="cs-CZ" dirty="0"/>
            </a:br>
            <a:r>
              <a:rPr lang="cs-CZ" sz="3200" dirty="0"/>
              <a:t>dle stylu vedení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1984BE-0D81-45A2-76E4-414926072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4. Analytik (metodický trenér)</a:t>
            </a:r>
          </a:p>
          <a:p>
            <a:r>
              <a:rPr lang="cs-CZ" dirty="0"/>
              <a:t>přesně plánuje, sleduje data a výkonnost,</a:t>
            </a:r>
          </a:p>
          <a:p>
            <a:r>
              <a:rPr lang="cs-CZ" dirty="0"/>
              <a:t>zaměřuje se na techniku, taktiku, statistiky a dlouhodobý progres</a:t>
            </a:r>
          </a:p>
          <a:p>
            <a:pPr marL="0" indent="0">
              <a:buNone/>
            </a:pPr>
            <a:r>
              <a:rPr lang="cs-CZ" b="1" dirty="0"/>
              <a:t>5. Kamarádský (partnerský) trenér</a:t>
            </a:r>
          </a:p>
          <a:p>
            <a:r>
              <a:rPr lang="cs-CZ" dirty="0"/>
              <a:t>vztah se svěřenci je přátelský, méně formální,</a:t>
            </a:r>
          </a:p>
          <a:p>
            <a:r>
              <a:rPr lang="cs-CZ" dirty="0"/>
              <a:t>podporuje důvěru a otevřenou komunikaci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* Schopnost měnit styl trenérské práce </a:t>
            </a:r>
          </a:p>
          <a:p>
            <a:pPr marL="0" indent="0">
              <a:buNone/>
            </a:pPr>
            <a:r>
              <a:rPr lang="cs-CZ" dirty="0"/>
              <a:t>dle složení tréninkové skupiny, dle věku svěřenců</a:t>
            </a:r>
          </a:p>
        </p:txBody>
      </p:sp>
    </p:spTree>
    <p:extLst>
      <p:ext uri="{BB962C8B-B14F-4D97-AF65-F5344CB8AC3E}">
        <p14:creationId xmlns:p14="http://schemas.microsoft.com/office/powerpoint/2010/main" val="90494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1DB0A-FA49-14E0-5E93-C26AC893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úkoly trenéra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B2225-5C09-3CF2-0E48-7B884B0E0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Plánovat a organizovat trénink a soutěže</a:t>
            </a:r>
          </a:p>
          <a:p>
            <a:r>
              <a:rPr lang="cs-CZ" dirty="0"/>
              <a:t>Vést a řídit sportovce (technika, taktika, disciplína)</a:t>
            </a:r>
          </a:p>
          <a:p>
            <a:r>
              <a:rPr lang="cs-CZ" dirty="0"/>
              <a:t>Rozvíjet výkonnost – fyzickou, technickou i taktickou</a:t>
            </a:r>
          </a:p>
          <a:p>
            <a:r>
              <a:rPr lang="cs-CZ" dirty="0"/>
              <a:t>Motivovat a podporovat psychicky i výchovně</a:t>
            </a:r>
          </a:p>
          <a:p>
            <a:r>
              <a:rPr lang="cs-CZ" dirty="0"/>
              <a:t>Zajišťovat zdraví a bezpečnost svěřenců </a:t>
            </a:r>
          </a:p>
          <a:p>
            <a:r>
              <a:rPr lang="cs-CZ" dirty="0"/>
              <a:t>Zajistit vlastní seberozvoj a 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135246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E052F4-8252-4364-D055-772A9AAD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Práce trenéra v top týmu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99165425-86B8-3863-9AA5-BA38B33EF9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42" y="1759637"/>
            <a:ext cx="2969674" cy="4351338"/>
          </a:xfr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82D1B4A-3CDB-D97B-60B2-4E9374A705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8887" y="1759637"/>
            <a:ext cx="31014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A8474-D935-9C6E-AC9F-E140ECEF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Práce</a:t>
            </a:r>
            <a:r>
              <a:rPr lang="en-US" dirty="0"/>
              <a:t> </a:t>
            </a:r>
            <a:r>
              <a:rPr lang="en-US" dirty="0" err="1"/>
              <a:t>trenéra</a:t>
            </a:r>
            <a:r>
              <a:rPr lang="en-US" dirty="0"/>
              <a:t> v top </a:t>
            </a:r>
            <a:r>
              <a:rPr lang="en-US" dirty="0" err="1"/>
              <a:t>týmu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9CF81A-A094-CBEE-F1D7-64999A1B71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Každý člen týmu má svoji jasnou roli</a:t>
            </a:r>
          </a:p>
          <a:p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coach</a:t>
            </a:r>
            <a:endParaRPr lang="cs-CZ" dirty="0"/>
          </a:p>
          <a:p>
            <a:r>
              <a:rPr lang="cs-CZ" dirty="0" err="1"/>
              <a:t>Assistent</a:t>
            </a:r>
            <a:endParaRPr lang="cs-CZ" dirty="0"/>
          </a:p>
          <a:p>
            <a:r>
              <a:rPr lang="cs-CZ" dirty="0"/>
              <a:t>Trenér techniky</a:t>
            </a:r>
          </a:p>
          <a:p>
            <a:r>
              <a:rPr lang="cs-CZ" dirty="0"/>
              <a:t>Video a data specialista</a:t>
            </a:r>
          </a:p>
          <a:p>
            <a:r>
              <a:rPr lang="cs-CZ" dirty="0"/>
              <a:t>Kondiční trenér</a:t>
            </a:r>
          </a:p>
          <a:p>
            <a:r>
              <a:rPr lang="cs-CZ" dirty="0"/>
              <a:t>PR a media specialista</a:t>
            </a:r>
          </a:p>
          <a:p>
            <a:r>
              <a:rPr lang="cs-CZ" dirty="0" err="1"/>
              <a:t>Servisman</a:t>
            </a:r>
            <a:r>
              <a:rPr lang="cs-CZ" dirty="0"/>
              <a:t>/ni</a:t>
            </a:r>
          </a:p>
          <a:p>
            <a:r>
              <a:rPr lang="cs-CZ" dirty="0" err="1"/>
              <a:t>Medical</a:t>
            </a:r>
            <a:r>
              <a:rPr lang="cs-CZ" dirty="0"/>
              <a:t>: lékař/fyzioterapeut</a:t>
            </a:r>
          </a:p>
          <a:p>
            <a:r>
              <a:rPr lang="cs-CZ" dirty="0"/>
              <a:t>Psycholog/mentální </a:t>
            </a:r>
            <a:r>
              <a:rPr lang="cs-CZ" dirty="0" err="1"/>
              <a:t>coach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6812B55-4C01-E112-5E99-326BF3E5B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93" y="1825624"/>
            <a:ext cx="3129280" cy="4351338"/>
          </a:xfrm>
        </p:spPr>
      </p:pic>
    </p:spTree>
    <p:extLst>
      <p:ext uri="{BB962C8B-B14F-4D97-AF65-F5344CB8AC3E}">
        <p14:creationId xmlns:p14="http://schemas.microsoft.com/office/powerpoint/2010/main" val="224476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0B8C3-BBCC-81B9-F812-F93CD277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rychlostních disciplín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0AC0A9-F6F4-48A5-63C1-6FEC3C69F3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Tréninky DH – získat co nejlepší pozici pro pořízení videomateriálu 6-10 kamer</a:t>
            </a:r>
          </a:p>
          <a:p>
            <a:r>
              <a:rPr lang="cs-CZ" dirty="0"/>
              <a:t>Důkladná analýza nejrychlejších závodníků v jednotlivých sekcí</a:t>
            </a:r>
          </a:p>
          <a:p>
            <a:r>
              <a:rPr lang="cs-CZ" dirty="0"/>
              <a:t>Prohlídka tratě po sekcích </a:t>
            </a:r>
          </a:p>
          <a:p>
            <a:r>
              <a:rPr lang="cs-CZ" dirty="0"/>
              <a:t>Velký rozdíl mezi 1. prohlídkou a v dalších dnech</a:t>
            </a:r>
          </a:p>
          <a:p>
            <a:r>
              <a:rPr lang="cs-CZ" dirty="0"/>
              <a:t>Report – jasný a stručný</a:t>
            </a:r>
          </a:p>
          <a:p>
            <a:r>
              <a:rPr lang="cs-CZ" dirty="0"/>
              <a:t>Testovací tým pro </a:t>
            </a:r>
            <a:r>
              <a:rPr lang="cs-CZ" dirty="0" err="1"/>
              <a:t>servismany</a:t>
            </a:r>
            <a:endParaRPr lang="cs-CZ" dirty="0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43AC4128-87B8-A6B6-3DE0-7E49F416E5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08" y="1690688"/>
            <a:ext cx="2844799" cy="4351338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E1BA1F2-D126-3C58-1E59-98A9ACA1F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48" y="1690688"/>
            <a:ext cx="30041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80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631</Words>
  <Application>Microsoft Office PowerPoint</Application>
  <PresentationFormat>Širokoúhlá obrazovka</PresentationFormat>
  <Paragraphs>102</Paragraphs>
  <Slides>14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Fazeta</vt:lpstr>
      <vt:lpstr>Adobe Acrobat Document</vt:lpstr>
      <vt:lpstr>Organizace práce         trenéra v týmu</vt:lpstr>
      <vt:lpstr>Předpoklady pro práci trenéra</vt:lpstr>
      <vt:lpstr>Předpoklady pro práci trenéra</vt:lpstr>
      <vt:lpstr>Typy trenérských osobností, dle stylu vedení</vt:lpstr>
      <vt:lpstr>Typy trenérských osobností, dle stylu vedení</vt:lpstr>
      <vt:lpstr>Hlavní úkoly trenéra</vt:lpstr>
      <vt:lpstr>Práce trenéra v top týmu</vt:lpstr>
      <vt:lpstr>Práce trenéra v top týmu</vt:lpstr>
      <vt:lpstr>Specifika rychlostních disciplín</vt:lpstr>
      <vt:lpstr>Analýza dat z tréninku</vt:lpstr>
      <vt:lpstr>Specifikace technických disciplín</vt:lpstr>
      <vt:lpstr>Příprava tréninku pro top závodníky</vt:lpstr>
      <vt:lpstr>Role klubového trenéra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Honza</dc:creator>
  <cp:lastModifiedBy>Honza</cp:lastModifiedBy>
  <cp:revision>4</cp:revision>
  <dcterms:created xsi:type="dcterms:W3CDTF">2025-09-05T18:43:20Z</dcterms:created>
  <dcterms:modified xsi:type="dcterms:W3CDTF">2025-09-06T07:28:36Z</dcterms:modified>
</cp:coreProperties>
</file>